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C2AE44-7CE0-4431-9F93-35F28C78D0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A24E60-6C48-49B9-B35A-CCDA2F214109}">
      <dgm:prSet phldrT="[Text]" custT="1"/>
      <dgm:spPr/>
      <dgm:t>
        <a:bodyPr/>
        <a:lstStyle/>
        <a:p>
          <a:r>
            <a:rPr lang="en-US" sz="1800" b="1" dirty="0"/>
            <a:t>Steering Committee</a:t>
          </a:r>
        </a:p>
      </dgm:t>
    </dgm:pt>
    <dgm:pt modelId="{61522EE4-8156-4549-A193-537D9EB47C3A}" type="parTrans" cxnId="{9ED8034F-6A8F-4153-970D-C0E4EC6DADF5}">
      <dgm:prSet/>
      <dgm:spPr/>
      <dgm:t>
        <a:bodyPr/>
        <a:lstStyle/>
        <a:p>
          <a:endParaRPr lang="en-US"/>
        </a:p>
      </dgm:t>
    </dgm:pt>
    <dgm:pt modelId="{494BD05A-7FC5-495C-9057-B3AAAA0DDDC6}" type="sibTrans" cxnId="{9ED8034F-6A8F-4153-970D-C0E4EC6DADF5}">
      <dgm:prSet/>
      <dgm:spPr/>
      <dgm:t>
        <a:bodyPr/>
        <a:lstStyle/>
        <a:p>
          <a:endParaRPr lang="en-US"/>
        </a:p>
      </dgm:t>
    </dgm:pt>
    <dgm:pt modelId="{581EA642-4468-42A9-8EA4-1BBC6EF3929D}">
      <dgm:prSet phldrT="[Text]" custT="1"/>
      <dgm:spPr/>
      <dgm:t>
        <a:bodyPr/>
        <a:lstStyle/>
        <a:p>
          <a:r>
            <a:rPr lang="en-US" sz="1600" b="1" dirty="0"/>
            <a:t>Access to </a:t>
          </a:r>
          <a:br>
            <a:rPr lang="en-US" sz="1600" b="1" dirty="0"/>
          </a:br>
          <a:r>
            <a:rPr lang="en-US" sz="1600" b="1" dirty="0"/>
            <a:t>Care</a:t>
          </a:r>
        </a:p>
      </dgm:t>
    </dgm:pt>
    <dgm:pt modelId="{852B665B-2B72-42F0-A631-75CAB2BE88AD}" type="parTrans" cxnId="{C02A90F7-E4CB-4F2B-999F-6DA02F735A70}">
      <dgm:prSet/>
      <dgm:spPr/>
      <dgm:t>
        <a:bodyPr/>
        <a:lstStyle/>
        <a:p>
          <a:endParaRPr lang="en-US"/>
        </a:p>
      </dgm:t>
    </dgm:pt>
    <dgm:pt modelId="{E78DF59E-8226-4C6F-A9E2-02C6B2890CC6}" type="sibTrans" cxnId="{C02A90F7-E4CB-4F2B-999F-6DA02F735A70}">
      <dgm:prSet/>
      <dgm:spPr/>
      <dgm:t>
        <a:bodyPr/>
        <a:lstStyle/>
        <a:p>
          <a:endParaRPr lang="en-US"/>
        </a:p>
      </dgm:t>
    </dgm:pt>
    <dgm:pt modelId="{FA831DC2-97AE-4F09-96CC-2B3DCE444334}">
      <dgm:prSet phldrT="[Text]" custT="1"/>
      <dgm:spPr/>
      <dgm:t>
        <a:bodyPr/>
        <a:lstStyle/>
        <a:p>
          <a:r>
            <a:rPr lang="en-US" sz="1500" b="1" dirty="0"/>
            <a:t>Substance Use/Mental Health</a:t>
          </a:r>
        </a:p>
      </dgm:t>
    </dgm:pt>
    <dgm:pt modelId="{613FFD64-E7C3-497E-ADC7-5C49ADD637DE}" type="parTrans" cxnId="{42C7BE77-E8AA-4DA3-8589-DC6290C4D91B}">
      <dgm:prSet/>
      <dgm:spPr/>
      <dgm:t>
        <a:bodyPr/>
        <a:lstStyle/>
        <a:p>
          <a:endParaRPr lang="en-US"/>
        </a:p>
      </dgm:t>
    </dgm:pt>
    <dgm:pt modelId="{58D59F30-E252-49CB-8A57-CFD6C216E106}" type="sibTrans" cxnId="{42C7BE77-E8AA-4DA3-8589-DC6290C4D91B}">
      <dgm:prSet/>
      <dgm:spPr/>
      <dgm:t>
        <a:bodyPr/>
        <a:lstStyle/>
        <a:p>
          <a:endParaRPr lang="en-US"/>
        </a:p>
      </dgm:t>
    </dgm:pt>
    <dgm:pt modelId="{D501BB3B-1A3A-4D2F-B2FD-EC01CC6577CC}">
      <dgm:prSet phldrT="[Text]" custT="1"/>
      <dgm:spPr/>
      <dgm:t>
        <a:bodyPr/>
        <a:lstStyle/>
        <a:p>
          <a:r>
            <a:rPr lang="en-US" sz="1600" b="1" dirty="0" err="1"/>
            <a:t>Commun-ications</a:t>
          </a:r>
          <a:endParaRPr lang="en-US" sz="1600" b="1" dirty="0"/>
        </a:p>
      </dgm:t>
    </dgm:pt>
    <dgm:pt modelId="{885CE911-DAC4-484A-A9AA-2AABCB337BD0}" type="parTrans" cxnId="{1DDB1FF1-058D-4E1B-94ED-1308ED4457B0}">
      <dgm:prSet/>
      <dgm:spPr/>
      <dgm:t>
        <a:bodyPr/>
        <a:lstStyle/>
        <a:p>
          <a:endParaRPr lang="en-US"/>
        </a:p>
      </dgm:t>
    </dgm:pt>
    <dgm:pt modelId="{E4B64E2B-7BDF-41CE-8172-8B600DE7AB35}" type="sibTrans" cxnId="{1DDB1FF1-058D-4E1B-94ED-1308ED4457B0}">
      <dgm:prSet/>
      <dgm:spPr/>
      <dgm:t>
        <a:bodyPr/>
        <a:lstStyle/>
        <a:p>
          <a:endParaRPr lang="en-US"/>
        </a:p>
      </dgm:t>
    </dgm:pt>
    <dgm:pt modelId="{2BDD007C-A5D1-4B16-883E-387BD216BFD3}">
      <dgm:prSet custT="1"/>
      <dgm:spPr/>
      <dgm:t>
        <a:bodyPr/>
        <a:lstStyle/>
        <a:p>
          <a:r>
            <a:rPr lang="en-US" sz="1600" b="1" dirty="0" err="1"/>
            <a:t>AffordableHousing</a:t>
          </a:r>
          <a:endParaRPr lang="en-US" sz="1600" b="1" dirty="0"/>
        </a:p>
      </dgm:t>
    </dgm:pt>
    <dgm:pt modelId="{E77809D7-C5FF-4D3F-8135-F28BA1F42008}" type="parTrans" cxnId="{B1C93FA6-0D80-4FC3-A629-A880877EE458}">
      <dgm:prSet/>
      <dgm:spPr/>
      <dgm:t>
        <a:bodyPr/>
        <a:lstStyle/>
        <a:p>
          <a:endParaRPr lang="en-US"/>
        </a:p>
      </dgm:t>
    </dgm:pt>
    <dgm:pt modelId="{88983D5A-AC43-4CC2-AD9F-0351A5FCA798}" type="sibTrans" cxnId="{B1C93FA6-0D80-4FC3-A629-A880877EE458}">
      <dgm:prSet/>
      <dgm:spPr/>
      <dgm:t>
        <a:bodyPr/>
        <a:lstStyle/>
        <a:p>
          <a:endParaRPr lang="en-US"/>
        </a:p>
      </dgm:t>
    </dgm:pt>
    <dgm:pt modelId="{CB67B157-FE2E-4644-8D12-B7661F9640EE}">
      <dgm:prSet custT="1"/>
      <dgm:spPr/>
      <dgm:t>
        <a:bodyPr/>
        <a:lstStyle/>
        <a:p>
          <a:r>
            <a:rPr lang="en-US" sz="1500" b="1" dirty="0"/>
            <a:t>Obesity and Chronic Illness</a:t>
          </a:r>
        </a:p>
      </dgm:t>
    </dgm:pt>
    <dgm:pt modelId="{61B0AF27-36FA-4B79-900B-67708616C3F3}" type="parTrans" cxnId="{BA1CCDEA-B474-4711-A54E-5F87E0525847}">
      <dgm:prSet/>
      <dgm:spPr/>
      <dgm:t>
        <a:bodyPr/>
        <a:lstStyle/>
        <a:p>
          <a:endParaRPr lang="en-US"/>
        </a:p>
      </dgm:t>
    </dgm:pt>
    <dgm:pt modelId="{DB0BF064-77F6-43F2-95E6-7EE3E89B0505}" type="sibTrans" cxnId="{BA1CCDEA-B474-4711-A54E-5F87E0525847}">
      <dgm:prSet/>
      <dgm:spPr/>
      <dgm:t>
        <a:bodyPr/>
        <a:lstStyle/>
        <a:p>
          <a:endParaRPr lang="en-US"/>
        </a:p>
      </dgm:t>
    </dgm:pt>
    <dgm:pt modelId="{F764348C-D178-410A-BF02-00C0AE395473}" type="asst">
      <dgm:prSet custT="1"/>
      <dgm:spPr/>
      <dgm:t>
        <a:bodyPr/>
        <a:lstStyle/>
        <a:p>
          <a:r>
            <a:rPr lang="en-US" sz="1700" b="1" dirty="0"/>
            <a:t>Racial Equity Principles</a:t>
          </a:r>
        </a:p>
      </dgm:t>
    </dgm:pt>
    <dgm:pt modelId="{4D83A6BC-76E9-44DB-84B6-9CE7BDC70484}" type="parTrans" cxnId="{0E6D5497-8567-4FED-8D81-6A90A8EA2858}">
      <dgm:prSet/>
      <dgm:spPr/>
      <dgm:t>
        <a:bodyPr/>
        <a:lstStyle/>
        <a:p>
          <a:endParaRPr lang="en-US"/>
        </a:p>
      </dgm:t>
    </dgm:pt>
    <dgm:pt modelId="{A6C80C47-35FB-44D9-AFA2-DE6133A55191}" type="sibTrans" cxnId="{0E6D5497-8567-4FED-8D81-6A90A8EA2858}">
      <dgm:prSet/>
      <dgm:spPr/>
      <dgm:t>
        <a:bodyPr/>
        <a:lstStyle/>
        <a:p>
          <a:endParaRPr lang="en-US"/>
        </a:p>
      </dgm:t>
    </dgm:pt>
    <dgm:pt modelId="{AD4354E7-A53F-4E6B-AF00-441D43273692}" type="pres">
      <dgm:prSet presAssocID="{6BC2AE44-7CE0-4431-9F93-35F28C78D0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9152D4D-FE7D-4218-8624-847BE6FF280D}" type="pres">
      <dgm:prSet presAssocID="{93A24E60-6C48-49B9-B35A-CCDA2F214109}" presName="hierRoot1" presStyleCnt="0">
        <dgm:presLayoutVars>
          <dgm:hierBranch val="init"/>
        </dgm:presLayoutVars>
      </dgm:prSet>
      <dgm:spPr/>
    </dgm:pt>
    <dgm:pt modelId="{6B70D3FA-E210-4BB3-85E0-C6F4495232A2}" type="pres">
      <dgm:prSet presAssocID="{93A24E60-6C48-49B9-B35A-CCDA2F214109}" presName="rootComposite1" presStyleCnt="0"/>
      <dgm:spPr/>
    </dgm:pt>
    <dgm:pt modelId="{5AE65E3A-087E-413F-8D1C-B036A2D2D9E6}" type="pres">
      <dgm:prSet presAssocID="{93A24E60-6C48-49B9-B35A-CCDA2F214109}" presName="rootText1" presStyleLbl="node0" presStyleIdx="0" presStyleCnt="1" custScaleX="158241" custScaleY="132297" custLinFactNeighborY="-3723">
        <dgm:presLayoutVars>
          <dgm:chPref val="3"/>
        </dgm:presLayoutVars>
      </dgm:prSet>
      <dgm:spPr/>
    </dgm:pt>
    <dgm:pt modelId="{4F24902D-6F96-4E15-ADA2-232DE02E6F1B}" type="pres">
      <dgm:prSet presAssocID="{93A24E60-6C48-49B9-B35A-CCDA2F214109}" presName="rootConnector1" presStyleLbl="node1" presStyleIdx="0" presStyleCnt="0"/>
      <dgm:spPr/>
    </dgm:pt>
    <dgm:pt modelId="{39C4C671-9759-4825-8ED9-102F389FB13A}" type="pres">
      <dgm:prSet presAssocID="{93A24E60-6C48-49B9-B35A-CCDA2F214109}" presName="hierChild2" presStyleCnt="0"/>
      <dgm:spPr/>
    </dgm:pt>
    <dgm:pt modelId="{3E2F85F2-8F80-4C09-A540-9DE27D24C7FB}" type="pres">
      <dgm:prSet presAssocID="{852B665B-2B72-42F0-A631-75CAB2BE88AD}" presName="Name37" presStyleLbl="parChTrans1D2" presStyleIdx="0" presStyleCnt="6"/>
      <dgm:spPr/>
    </dgm:pt>
    <dgm:pt modelId="{EF15E252-4B19-4949-965D-486367BE1539}" type="pres">
      <dgm:prSet presAssocID="{581EA642-4468-42A9-8EA4-1BBC6EF3929D}" presName="hierRoot2" presStyleCnt="0">
        <dgm:presLayoutVars>
          <dgm:hierBranch val="init"/>
        </dgm:presLayoutVars>
      </dgm:prSet>
      <dgm:spPr/>
    </dgm:pt>
    <dgm:pt modelId="{493DBF54-C50C-4072-8364-9EFBD0FBEB62}" type="pres">
      <dgm:prSet presAssocID="{581EA642-4468-42A9-8EA4-1BBC6EF3929D}" presName="rootComposite" presStyleCnt="0"/>
      <dgm:spPr/>
    </dgm:pt>
    <dgm:pt modelId="{BED9B587-EC8F-4079-9496-8991D9FF63B8}" type="pres">
      <dgm:prSet presAssocID="{581EA642-4468-42A9-8EA4-1BBC6EF3929D}" presName="rootText" presStyleLbl="node2" presStyleIdx="0" presStyleCnt="5" custScaleX="105084" custScaleY="148126">
        <dgm:presLayoutVars>
          <dgm:chPref val="3"/>
        </dgm:presLayoutVars>
      </dgm:prSet>
      <dgm:spPr/>
    </dgm:pt>
    <dgm:pt modelId="{C4572096-BCE3-431F-B00A-0495534F0EF8}" type="pres">
      <dgm:prSet presAssocID="{581EA642-4468-42A9-8EA4-1BBC6EF3929D}" presName="rootConnector" presStyleLbl="node2" presStyleIdx="0" presStyleCnt="5"/>
      <dgm:spPr/>
    </dgm:pt>
    <dgm:pt modelId="{AD6B88C2-EF29-40C0-A01C-2396AC520D5F}" type="pres">
      <dgm:prSet presAssocID="{581EA642-4468-42A9-8EA4-1BBC6EF3929D}" presName="hierChild4" presStyleCnt="0"/>
      <dgm:spPr/>
    </dgm:pt>
    <dgm:pt modelId="{5BB465E3-8875-4012-BEA9-7DC8133536F1}" type="pres">
      <dgm:prSet presAssocID="{581EA642-4468-42A9-8EA4-1BBC6EF3929D}" presName="hierChild5" presStyleCnt="0"/>
      <dgm:spPr/>
    </dgm:pt>
    <dgm:pt modelId="{4960F670-24C0-4AF6-9F0F-DB1955662581}" type="pres">
      <dgm:prSet presAssocID="{E77809D7-C5FF-4D3F-8135-F28BA1F42008}" presName="Name37" presStyleLbl="parChTrans1D2" presStyleIdx="1" presStyleCnt="6"/>
      <dgm:spPr/>
    </dgm:pt>
    <dgm:pt modelId="{E1E4E518-BC90-407D-901B-7F4BC1D4A15E}" type="pres">
      <dgm:prSet presAssocID="{2BDD007C-A5D1-4B16-883E-387BD216BFD3}" presName="hierRoot2" presStyleCnt="0">
        <dgm:presLayoutVars>
          <dgm:hierBranch val="init"/>
        </dgm:presLayoutVars>
      </dgm:prSet>
      <dgm:spPr/>
    </dgm:pt>
    <dgm:pt modelId="{A4F9F1BA-1D37-421C-AB69-7D5398703A3B}" type="pres">
      <dgm:prSet presAssocID="{2BDD007C-A5D1-4B16-883E-387BD216BFD3}" presName="rootComposite" presStyleCnt="0"/>
      <dgm:spPr/>
    </dgm:pt>
    <dgm:pt modelId="{1D01DD7E-63AB-45F4-BDBD-95E291B27A29}" type="pres">
      <dgm:prSet presAssocID="{2BDD007C-A5D1-4B16-883E-387BD216BFD3}" presName="rootText" presStyleLbl="node2" presStyleIdx="1" presStyleCnt="5" custScaleX="105957" custScaleY="148486" custLinFactNeighborY="-196">
        <dgm:presLayoutVars>
          <dgm:chPref val="3"/>
        </dgm:presLayoutVars>
      </dgm:prSet>
      <dgm:spPr/>
    </dgm:pt>
    <dgm:pt modelId="{8E400774-C0E4-4790-AB69-06FED237D177}" type="pres">
      <dgm:prSet presAssocID="{2BDD007C-A5D1-4B16-883E-387BD216BFD3}" presName="rootConnector" presStyleLbl="node2" presStyleIdx="1" presStyleCnt="5"/>
      <dgm:spPr/>
    </dgm:pt>
    <dgm:pt modelId="{9823C7AD-650E-46CB-9B64-2657558412FC}" type="pres">
      <dgm:prSet presAssocID="{2BDD007C-A5D1-4B16-883E-387BD216BFD3}" presName="hierChild4" presStyleCnt="0"/>
      <dgm:spPr/>
    </dgm:pt>
    <dgm:pt modelId="{76B7CAFE-1E60-417D-BBC9-48591AEA435A}" type="pres">
      <dgm:prSet presAssocID="{2BDD007C-A5D1-4B16-883E-387BD216BFD3}" presName="hierChild5" presStyleCnt="0"/>
      <dgm:spPr/>
    </dgm:pt>
    <dgm:pt modelId="{9F5DBCB9-D8E1-458B-A9D1-8A372D65D5D8}" type="pres">
      <dgm:prSet presAssocID="{61B0AF27-36FA-4B79-900B-67708616C3F3}" presName="Name37" presStyleLbl="parChTrans1D2" presStyleIdx="2" presStyleCnt="6"/>
      <dgm:spPr/>
    </dgm:pt>
    <dgm:pt modelId="{931713EB-82A8-4436-BC2E-F9C2114A06D2}" type="pres">
      <dgm:prSet presAssocID="{CB67B157-FE2E-4644-8D12-B7661F9640EE}" presName="hierRoot2" presStyleCnt="0">
        <dgm:presLayoutVars>
          <dgm:hierBranch val="init"/>
        </dgm:presLayoutVars>
      </dgm:prSet>
      <dgm:spPr/>
    </dgm:pt>
    <dgm:pt modelId="{1DF60A06-9B13-4315-BAD6-A369DE08F398}" type="pres">
      <dgm:prSet presAssocID="{CB67B157-FE2E-4644-8D12-B7661F9640EE}" presName="rootComposite" presStyleCnt="0"/>
      <dgm:spPr/>
    </dgm:pt>
    <dgm:pt modelId="{F8776742-DA27-4D3E-A1A9-7B78DBEBD082}" type="pres">
      <dgm:prSet presAssocID="{CB67B157-FE2E-4644-8D12-B7661F9640EE}" presName="rootText" presStyleLbl="node2" presStyleIdx="2" presStyleCnt="5" custScaleX="131641" custScaleY="144404">
        <dgm:presLayoutVars>
          <dgm:chPref val="3"/>
        </dgm:presLayoutVars>
      </dgm:prSet>
      <dgm:spPr/>
    </dgm:pt>
    <dgm:pt modelId="{E017C4E5-9E2E-4412-900A-4240985299BA}" type="pres">
      <dgm:prSet presAssocID="{CB67B157-FE2E-4644-8D12-B7661F9640EE}" presName="rootConnector" presStyleLbl="node2" presStyleIdx="2" presStyleCnt="5"/>
      <dgm:spPr/>
    </dgm:pt>
    <dgm:pt modelId="{923C1531-8762-48AD-94B4-BD68BCE381E6}" type="pres">
      <dgm:prSet presAssocID="{CB67B157-FE2E-4644-8D12-B7661F9640EE}" presName="hierChild4" presStyleCnt="0"/>
      <dgm:spPr/>
    </dgm:pt>
    <dgm:pt modelId="{06CAE0D7-C402-4F4F-AA00-D775DCE9D7E6}" type="pres">
      <dgm:prSet presAssocID="{CB67B157-FE2E-4644-8D12-B7661F9640EE}" presName="hierChild5" presStyleCnt="0"/>
      <dgm:spPr/>
    </dgm:pt>
    <dgm:pt modelId="{6FAEE13B-8D80-48AF-AFB6-B42015409BD9}" type="pres">
      <dgm:prSet presAssocID="{613FFD64-E7C3-497E-ADC7-5C49ADD637DE}" presName="Name37" presStyleLbl="parChTrans1D2" presStyleIdx="3" presStyleCnt="6"/>
      <dgm:spPr/>
    </dgm:pt>
    <dgm:pt modelId="{4F27C7D2-9C34-4B93-B48C-6F61C7A38973}" type="pres">
      <dgm:prSet presAssocID="{FA831DC2-97AE-4F09-96CC-2B3DCE444334}" presName="hierRoot2" presStyleCnt="0">
        <dgm:presLayoutVars>
          <dgm:hierBranch val="init"/>
        </dgm:presLayoutVars>
      </dgm:prSet>
      <dgm:spPr/>
    </dgm:pt>
    <dgm:pt modelId="{93575CCE-07E9-44C3-B08D-E5904780FB30}" type="pres">
      <dgm:prSet presAssocID="{FA831DC2-97AE-4F09-96CC-2B3DCE444334}" presName="rootComposite" presStyleCnt="0"/>
      <dgm:spPr/>
    </dgm:pt>
    <dgm:pt modelId="{C3C4757C-3EC6-4C9F-9118-86DAA5D13327}" type="pres">
      <dgm:prSet presAssocID="{FA831DC2-97AE-4F09-96CC-2B3DCE444334}" presName="rootText" presStyleLbl="node2" presStyleIdx="3" presStyleCnt="5" custScaleX="133779" custScaleY="148486">
        <dgm:presLayoutVars>
          <dgm:chPref val="3"/>
        </dgm:presLayoutVars>
      </dgm:prSet>
      <dgm:spPr/>
    </dgm:pt>
    <dgm:pt modelId="{41269A88-3E46-4C73-BAAF-434C911AB796}" type="pres">
      <dgm:prSet presAssocID="{FA831DC2-97AE-4F09-96CC-2B3DCE444334}" presName="rootConnector" presStyleLbl="node2" presStyleIdx="3" presStyleCnt="5"/>
      <dgm:spPr/>
    </dgm:pt>
    <dgm:pt modelId="{F0C9B220-9721-45C4-AB2F-A36B29DC648E}" type="pres">
      <dgm:prSet presAssocID="{FA831DC2-97AE-4F09-96CC-2B3DCE444334}" presName="hierChild4" presStyleCnt="0"/>
      <dgm:spPr/>
    </dgm:pt>
    <dgm:pt modelId="{CDAA6855-B5BA-435A-B9BD-0C082D0C0837}" type="pres">
      <dgm:prSet presAssocID="{FA831DC2-97AE-4F09-96CC-2B3DCE444334}" presName="hierChild5" presStyleCnt="0"/>
      <dgm:spPr/>
    </dgm:pt>
    <dgm:pt modelId="{D560720B-3073-4576-B2E2-55AE72E5E03D}" type="pres">
      <dgm:prSet presAssocID="{885CE911-DAC4-484A-A9AA-2AABCB337BD0}" presName="Name37" presStyleLbl="parChTrans1D2" presStyleIdx="4" presStyleCnt="6"/>
      <dgm:spPr/>
    </dgm:pt>
    <dgm:pt modelId="{462195C0-B71A-42FC-8E82-204791A14490}" type="pres">
      <dgm:prSet presAssocID="{D501BB3B-1A3A-4D2F-B2FD-EC01CC6577CC}" presName="hierRoot2" presStyleCnt="0">
        <dgm:presLayoutVars>
          <dgm:hierBranch val="init"/>
        </dgm:presLayoutVars>
      </dgm:prSet>
      <dgm:spPr/>
    </dgm:pt>
    <dgm:pt modelId="{2679F4CC-C196-4475-A597-2445E6A023F9}" type="pres">
      <dgm:prSet presAssocID="{D501BB3B-1A3A-4D2F-B2FD-EC01CC6577CC}" presName="rootComposite" presStyleCnt="0"/>
      <dgm:spPr/>
    </dgm:pt>
    <dgm:pt modelId="{87F443F3-8A8E-420B-8718-2C63C8009CB9}" type="pres">
      <dgm:prSet presAssocID="{D501BB3B-1A3A-4D2F-B2FD-EC01CC6577CC}" presName="rootText" presStyleLbl="node2" presStyleIdx="4" presStyleCnt="5" custScaleX="121624" custScaleY="155599" custLinFactNeighborX="291" custLinFactNeighborY="-4144">
        <dgm:presLayoutVars>
          <dgm:chPref val="3"/>
        </dgm:presLayoutVars>
      </dgm:prSet>
      <dgm:spPr/>
    </dgm:pt>
    <dgm:pt modelId="{7D21AF31-93D5-4B64-A1E5-CE9F40ECF858}" type="pres">
      <dgm:prSet presAssocID="{D501BB3B-1A3A-4D2F-B2FD-EC01CC6577CC}" presName="rootConnector" presStyleLbl="node2" presStyleIdx="4" presStyleCnt="5"/>
      <dgm:spPr/>
    </dgm:pt>
    <dgm:pt modelId="{5A61A931-CBBC-4A3C-ABC3-324CBF74A4D1}" type="pres">
      <dgm:prSet presAssocID="{D501BB3B-1A3A-4D2F-B2FD-EC01CC6577CC}" presName="hierChild4" presStyleCnt="0"/>
      <dgm:spPr/>
    </dgm:pt>
    <dgm:pt modelId="{932FFFC1-BF68-4811-84F5-25C6D46E6DC3}" type="pres">
      <dgm:prSet presAssocID="{D501BB3B-1A3A-4D2F-B2FD-EC01CC6577CC}" presName="hierChild5" presStyleCnt="0"/>
      <dgm:spPr/>
    </dgm:pt>
    <dgm:pt modelId="{BB4C9C21-8A2F-42CF-BC29-08670325FFE9}" type="pres">
      <dgm:prSet presAssocID="{93A24E60-6C48-49B9-B35A-CCDA2F214109}" presName="hierChild3" presStyleCnt="0"/>
      <dgm:spPr/>
    </dgm:pt>
    <dgm:pt modelId="{6C7D26CD-AA32-437B-BE29-865731A0E692}" type="pres">
      <dgm:prSet presAssocID="{4D83A6BC-76E9-44DB-84B6-9CE7BDC70484}" presName="Name111" presStyleLbl="parChTrans1D2" presStyleIdx="5" presStyleCnt="6"/>
      <dgm:spPr/>
    </dgm:pt>
    <dgm:pt modelId="{36CD6245-BDF3-41FF-89F8-A14240A5039C}" type="pres">
      <dgm:prSet presAssocID="{F764348C-D178-410A-BF02-00C0AE395473}" presName="hierRoot3" presStyleCnt="0">
        <dgm:presLayoutVars>
          <dgm:hierBranch val="init"/>
        </dgm:presLayoutVars>
      </dgm:prSet>
      <dgm:spPr/>
    </dgm:pt>
    <dgm:pt modelId="{00C60670-200B-4125-A6F9-DA9F277BCD16}" type="pres">
      <dgm:prSet presAssocID="{F764348C-D178-410A-BF02-00C0AE395473}" presName="rootComposite3" presStyleCnt="0"/>
      <dgm:spPr/>
    </dgm:pt>
    <dgm:pt modelId="{02B01503-BA64-43E4-AE36-85BB09A767BD}" type="pres">
      <dgm:prSet presAssocID="{F764348C-D178-410A-BF02-00C0AE395473}" presName="rootText3" presStyleLbl="asst1" presStyleIdx="0" presStyleCnt="1" custScaleX="325684" custLinFactX="79668" custLinFactNeighborX="100000" custLinFactNeighborY="-3186">
        <dgm:presLayoutVars>
          <dgm:chPref val="3"/>
        </dgm:presLayoutVars>
      </dgm:prSet>
      <dgm:spPr/>
    </dgm:pt>
    <dgm:pt modelId="{A71B074B-03EE-40C2-A21B-D759AB6DB9E4}" type="pres">
      <dgm:prSet presAssocID="{F764348C-D178-410A-BF02-00C0AE395473}" presName="rootConnector3" presStyleLbl="asst1" presStyleIdx="0" presStyleCnt="1"/>
      <dgm:spPr/>
    </dgm:pt>
    <dgm:pt modelId="{1FC3AF3B-1EF4-42DD-A788-7BE2D25A2DEF}" type="pres">
      <dgm:prSet presAssocID="{F764348C-D178-410A-BF02-00C0AE395473}" presName="hierChild6" presStyleCnt="0"/>
      <dgm:spPr/>
    </dgm:pt>
    <dgm:pt modelId="{7AE79E42-67C6-450E-80DD-809845E9F9B0}" type="pres">
      <dgm:prSet presAssocID="{F764348C-D178-410A-BF02-00C0AE395473}" presName="hierChild7" presStyleCnt="0"/>
      <dgm:spPr/>
    </dgm:pt>
  </dgm:ptLst>
  <dgm:cxnLst>
    <dgm:cxn modelId="{31871704-BF85-4793-B24B-71813D8AA8D5}" type="presOf" srcId="{F764348C-D178-410A-BF02-00C0AE395473}" destId="{02B01503-BA64-43E4-AE36-85BB09A767BD}" srcOrd="0" destOrd="0" presId="urn:microsoft.com/office/officeart/2005/8/layout/orgChart1"/>
    <dgm:cxn modelId="{DAF3E70C-CBBC-4F33-A572-EE758BE4B028}" type="presOf" srcId="{6BC2AE44-7CE0-4431-9F93-35F28C78D08D}" destId="{AD4354E7-A53F-4E6B-AF00-441D43273692}" srcOrd="0" destOrd="0" presId="urn:microsoft.com/office/officeart/2005/8/layout/orgChart1"/>
    <dgm:cxn modelId="{C0D61415-06A9-4002-B915-597FB4E06062}" type="presOf" srcId="{E77809D7-C5FF-4D3F-8135-F28BA1F42008}" destId="{4960F670-24C0-4AF6-9F0F-DB1955662581}" srcOrd="0" destOrd="0" presId="urn:microsoft.com/office/officeart/2005/8/layout/orgChart1"/>
    <dgm:cxn modelId="{A077D326-1325-4D9D-A71E-E0F1049DFACE}" type="presOf" srcId="{885CE911-DAC4-484A-A9AA-2AABCB337BD0}" destId="{D560720B-3073-4576-B2E2-55AE72E5E03D}" srcOrd="0" destOrd="0" presId="urn:microsoft.com/office/officeart/2005/8/layout/orgChart1"/>
    <dgm:cxn modelId="{30207E2C-6F37-4B43-86AB-EA5B246F604D}" type="presOf" srcId="{2BDD007C-A5D1-4B16-883E-387BD216BFD3}" destId="{8E400774-C0E4-4790-AB69-06FED237D177}" srcOrd="1" destOrd="0" presId="urn:microsoft.com/office/officeart/2005/8/layout/orgChart1"/>
    <dgm:cxn modelId="{BF56423C-6126-46CC-A9FD-A555549C2229}" type="presOf" srcId="{FA831DC2-97AE-4F09-96CC-2B3DCE444334}" destId="{41269A88-3E46-4C73-BAAF-434C911AB796}" srcOrd="1" destOrd="0" presId="urn:microsoft.com/office/officeart/2005/8/layout/orgChart1"/>
    <dgm:cxn modelId="{5889FA64-CF16-4743-8C43-77EB590AE240}" type="presOf" srcId="{2BDD007C-A5D1-4B16-883E-387BD216BFD3}" destId="{1D01DD7E-63AB-45F4-BDBD-95E291B27A29}" srcOrd="0" destOrd="0" presId="urn:microsoft.com/office/officeart/2005/8/layout/orgChart1"/>
    <dgm:cxn modelId="{6E7E9C4B-C75A-4A75-8113-E7CB1876BFC5}" type="presOf" srcId="{D501BB3B-1A3A-4D2F-B2FD-EC01CC6577CC}" destId="{87F443F3-8A8E-420B-8718-2C63C8009CB9}" srcOrd="0" destOrd="0" presId="urn:microsoft.com/office/officeart/2005/8/layout/orgChart1"/>
    <dgm:cxn modelId="{9ED8034F-6A8F-4153-970D-C0E4EC6DADF5}" srcId="{6BC2AE44-7CE0-4431-9F93-35F28C78D08D}" destId="{93A24E60-6C48-49B9-B35A-CCDA2F214109}" srcOrd="0" destOrd="0" parTransId="{61522EE4-8156-4549-A193-537D9EB47C3A}" sibTransId="{494BD05A-7FC5-495C-9057-B3AAAA0DDDC6}"/>
    <dgm:cxn modelId="{42C7BE77-E8AA-4DA3-8589-DC6290C4D91B}" srcId="{93A24E60-6C48-49B9-B35A-CCDA2F214109}" destId="{FA831DC2-97AE-4F09-96CC-2B3DCE444334}" srcOrd="3" destOrd="0" parTransId="{613FFD64-E7C3-497E-ADC7-5C49ADD637DE}" sibTransId="{58D59F30-E252-49CB-8A57-CFD6C216E106}"/>
    <dgm:cxn modelId="{B5C3CB77-FA22-48C3-8A71-D0DFA42F94F2}" type="presOf" srcId="{CB67B157-FE2E-4644-8D12-B7661F9640EE}" destId="{F8776742-DA27-4D3E-A1A9-7B78DBEBD082}" srcOrd="0" destOrd="0" presId="urn:microsoft.com/office/officeart/2005/8/layout/orgChart1"/>
    <dgm:cxn modelId="{0DCDE45A-7656-4574-BF4A-AF2A45350C22}" type="presOf" srcId="{581EA642-4468-42A9-8EA4-1BBC6EF3929D}" destId="{BED9B587-EC8F-4079-9496-8991D9FF63B8}" srcOrd="0" destOrd="0" presId="urn:microsoft.com/office/officeart/2005/8/layout/orgChart1"/>
    <dgm:cxn modelId="{4BC99F7F-295A-4E76-9953-E09F3FD8B479}" type="presOf" srcId="{CB67B157-FE2E-4644-8D12-B7661F9640EE}" destId="{E017C4E5-9E2E-4412-900A-4240985299BA}" srcOrd="1" destOrd="0" presId="urn:microsoft.com/office/officeart/2005/8/layout/orgChart1"/>
    <dgm:cxn modelId="{0E6D5497-8567-4FED-8D81-6A90A8EA2858}" srcId="{93A24E60-6C48-49B9-B35A-CCDA2F214109}" destId="{F764348C-D178-410A-BF02-00C0AE395473}" srcOrd="5" destOrd="0" parTransId="{4D83A6BC-76E9-44DB-84B6-9CE7BDC70484}" sibTransId="{A6C80C47-35FB-44D9-AFA2-DE6133A55191}"/>
    <dgm:cxn modelId="{017385A1-1B97-4F93-8BB2-3AA494EE2995}" type="presOf" srcId="{61B0AF27-36FA-4B79-900B-67708616C3F3}" destId="{9F5DBCB9-D8E1-458B-A9D1-8A372D65D5D8}" srcOrd="0" destOrd="0" presId="urn:microsoft.com/office/officeart/2005/8/layout/orgChart1"/>
    <dgm:cxn modelId="{B1C93FA6-0D80-4FC3-A629-A880877EE458}" srcId="{93A24E60-6C48-49B9-B35A-CCDA2F214109}" destId="{2BDD007C-A5D1-4B16-883E-387BD216BFD3}" srcOrd="1" destOrd="0" parTransId="{E77809D7-C5FF-4D3F-8135-F28BA1F42008}" sibTransId="{88983D5A-AC43-4CC2-AD9F-0351A5FCA798}"/>
    <dgm:cxn modelId="{2C03BCB4-5B06-456F-BF4A-F65A75D9A5BB}" type="presOf" srcId="{613FFD64-E7C3-497E-ADC7-5C49ADD637DE}" destId="{6FAEE13B-8D80-48AF-AFB6-B42015409BD9}" srcOrd="0" destOrd="0" presId="urn:microsoft.com/office/officeart/2005/8/layout/orgChart1"/>
    <dgm:cxn modelId="{4B6C2AB5-FEB3-4E9D-B0AE-C41C7C3D9F06}" type="presOf" srcId="{4D83A6BC-76E9-44DB-84B6-9CE7BDC70484}" destId="{6C7D26CD-AA32-437B-BE29-865731A0E692}" srcOrd="0" destOrd="0" presId="urn:microsoft.com/office/officeart/2005/8/layout/orgChart1"/>
    <dgm:cxn modelId="{1B28AAC5-1F21-424E-862D-00C53092B85D}" type="presOf" srcId="{852B665B-2B72-42F0-A631-75CAB2BE88AD}" destId="{3E2F85F2-8F80-4C09-A540-9DE27D24C7FB}" srcOrd="0" destOrd="0" presId="urn:microsoft.com/office/officeart/2005/8/layout/orgChart1"/>
    <dgm:cxn modelId="{410B1CC7-2017-45CE-9347-57AD89448DB1}" type="presOf" srcId="{93A24E60-6C48-49B9-B35A-CCDA2F214109}" destId="{5AE65E3A-087E-413F-8D1C-B036A2D2D9E6}" srcOrd="0" destOrd="0" presId="urn:microsoft.com/office/officeart/2005/8/layout/orgChart1"/>
    <dgm:cxn modelId="{AF7F43CD-CE97-4F6D-A6C6-DA4EBFADB646}" type="presOf" srcId="{D501BB3B-1A3A-4D2F-B2FD-EC01CC6577CC}" destId="{7D21AF31-93D5-4B64-A1E5-CE9F40ECF858}" srcOrd="1" destOrd="0" presId="urn:microsoft.com/office/officeart/2005/8/layout/orgChart1"/>
    <dgm:cxn modelId="{918BC7D1-E398-4AA8-92F7-5ECBD3B63C7C}" type="presOf" srcId="{93A24E60-6C48-49B9-B35A-CCDA2F214109}" destId="{4F24902D-6F96-4E15-ADA2-232DE02E6F1B}" srcOrd="1" destOrd="0" presId="urn:microsoft.com/office/officeart/2005/8/layout/orgChart1"/>
    <dgm:cxn modelId="{D01F60E9-A709-4674-850C-7C4EE5EFF20C}" type="presOf" srcId="{F764348C-D178-410A-BF02-00C0AE395473}" destId="{A71B074B-03EE-40C2-A21B-D759AB6DB9E4}" srcOrd="1" destOrd="0" presId="urn:microsoft.com/office/officeart/2005/8/layout/orgChart1"/>
    <dgm:cxn modelId="{BA1CCDEA-B474-4711-A54E-5F87E0525847}" srcId="{93A24E60-6C48-49B9-B35A-CCDA2F214109}" destId="{CB67B157-FE2E-4644-8D12-B7661F9640EE}" srcOrd="2" destOrd="0" parTransId="{61B0AF27-36FA-4B79-900B-67708616C3F3}" sibTransId="{DB0BF064-77F6-43F2-95E6-7EE3E89B0505}"/>
    <dgm:cxn modelId="{45C959ED-B920-4BFA-884C-B0AC98EE59E3}" type="presOf" srcId="{FA831DC2-97AE-4F09-96CC-2B3DCE444334}" destId="{C3C4757C-3EC6-4C9F-9118-86DAA5D13327}" srcOrd="0" destOrd="0" presId="urn:microsoft.com/office/officeart/2005/8/layout/orgChart1"/>
    <dgm:cxn modelId="{1DDB1FF1-058D-4E1B-94ED-1308ED4457B0}" srcId="{93A24E60-6C48-49B9-B35A-CCDA2F214109}" destId="{D501BB3B-1A3A-4D2F-B2FD-EC01CC6577CC}" srcOrd="4" destOrd="0" parTransId="{885CE911-DAC4-484A-A9AA-2AABCB337BD0}" sibTransId="{E4B64E2B-7BDF-41CE-8172-8B600DE7AB35}"/>
    <dgm:cxn modelId="{CE6E83F5-17DD-45BC-BAFF-B6315C65EF5C}" type="presOf" srcId="{581EA642-4468-42A9-8EA4-1BBC6EF3929D}" destId="{C4572096-BCE3-431F-B00A-0495534F0EF8}" srcOrd="1" destOrd="0" presId="urn:microsoft.com/office/officeart/2005/8/layout/orgChart1"/>
    <dgm:cxn modelId="{C02A90F7-E4CB-4F2B-999F-6DA02F735A70}" srcId="{93A24E60-6C48-49B9-B35A-CCDA2F214109}" destId="{581EA642-4468-42A9-8EA4-1BBC6EF3929D}" srcOrd="0" destOrd="0" parTransId="{852B665B-2B72-42F0-A631-75CAB2BE88AD}" sibTransId="{E78DF59E-8226-4C6F-A9E2-02C6B2890CC6}"/>
    <dgm:cxn modelId="{01202E6E-9A26-432A-A10E-4704DF6B6190}" type="presParOf" srcId="{AD4354E7-A53F-4E6B-AF00-441D43273692}" destId="{A9152D4D-FE7D-4218-8624-847BE6FF280D}" srcOrd="0" destOrd="0" presId="urn:microsoft.com/office/officeart/2005/8/layout/orgChart1"/>
    <dgm:cxn modelId="{0A011502-10ED-4B71-95A6-E22518ACCD8F}" type="presParOf" srcId="{A9152D4D-FE7D-4218-8624-847BE6FF280D}" destId="{6B70D3FA-E210-4BB3-85E0-C6F4495232A2}" srcOrd="0" destOrd="0" presId="urn:microsoft.com/office/officeart/2005/8/layout/orgChart1"/>
    <dgm:cxn modelId="{C412CEB8-3068-480E-8E3A-05712135F842}" type="presParOf" srcId="{6B70D3FA-E210-4BB3-85E0-C6F4495232A2}" destId="{5AE65E3A-087E-413F-8D1C-B036A2D2D9E6}" srcOrd="0" destOrd="0" presId="urn:microsoft.com/office/officeart/2005/8/layout/orgChart1"/>
    <dgm:cxn modelId="{868DC101-58B3-4D99-BB43-02E40EC16653}" type="presParOf" srcId="{6B70D3FA-E210-4BB3-85E0-C6F4495232A2}" destId="{4F24902D-6F96-4E15-ADA2-232DE02E6F1B}" srcOrd="1" destOrd="0" presId="urn:microsoft.com/office/officeart/2005/8/layout/orgChart1"/>
    <dgm:cxn modelId="{2E5D3225-6819-4245-AE59-800A674C0B10}" type="presParOf" srcId="{A9152D4D-FE7D-4218-8624-847BE6FF280D}" destId="{39C4C671-9759-4825-8ED9-102F389FB13A}" srcOrd="1" destOrd="0" presId="urn:microsoft.com/office/officeart/2005/8/layout/orgChart1"/>
    <dgm:cxn modelId="{C44E5493-A973-4EB7-B55B-FB86FDDDDCEE}" type="presParOf" srcId="{39C4C671-9759-4825-8ED9-102F389FB13A}" destId="{3E2F85F2-8F80-4C09-A540-9DE27D24C7FB}" srcOrd="0" destOrd="0" presId="urn:microsoft.com/office/officeart/2005/8/layout/orgChart1"/>
    <dgm:cxn modelId="{AE36DD4C-9102-4D97-B780-F47A71590265}" type="presParOf" srcId="{39C4C671-9759-4825-8ED9-102F389FB13A}" destId="{EF15E252-4B19-4949-965D-486367BE1539}" srcOrd="1" destOrd="0" presId="urn:microsoft.com/office/officeart/2005/8/layout/orgChart1"/>
    <dgm:cxn modelId="{46F89FEA-F401-468A-B6E6-C9A962481BF3}" type="presParOf" srcId="{EF15E252-4B19-4949-965D-486367BE1539}" destId="{493DBF54-C50C-4072-8364-9EFBD0FBEB62}" srcOrd="0" destOrd="0" presId="urn:microsoft.com/office/officeart/2005/8/layout/orgChart1"/>
    <dgm:cxn modelId="{417A56F9-C49A-4337-8677-93CA63BF75F2}" type="presParOf" srcId="{493DBF54-C50C-4072-8364-9EFBD0FBEB62}" destId="{BED9B587-EC8F-4079-9496-8991D9FF63B8}" srcOrd="0" destOrd="0" presId="urn:microsoft.com/office/officeart/2005/8/layout/orgChart1"/>
    <dgm:cxn modelId="{DCF60EF4-3785-4F52-ACE3-D3B68B4C3CEE}" type="presParOf" srcId="{493DBF54-C50C-4072-8364-9EFBD0FBEB62}" destId="{C4572096-BCE3-431F-B00A-0495534F0EF8}" srcOrd="1" destOrd="0" presId="urn:microsoft.com/office/officeart/2005/8/layout/orgChart1"/>
    <dgm:cxn modelId="{4AD41576-2AA4-4083-8912-294C0E7D185E}" type="presParOf" srcId="{EF15E252-4B19-4949-965D-486367BE1539}" destId="{AD6B88C2-EF29-40C0-A01C-2396AC520D5F}" srcOrd="1" destOrd="0" presId="urn:microsoft.com/office/officeart/2005/8/layout/orgChart1"/>
    <dgm:cxn modelId="{3781B41F-0011-4F3E-8848-B1D384094E2A}" type="presParOf" srcId="{EF15E252-4B19-4949-965D-486367BE1539}" destId="{5BB465E3-8875-4012-BEA9-7DC8133536F1}" srcOrd="2" destOrd="0" presId="urn:microsoft.com/office/officeart/2005/8/layout/orgChart1"/>
    <dgm:cxn modelId="{0E62DD7F-6D58-4166-984D-F12418E528EB}" type="presParOf" srcId="{39C4C671-9759-4825-8ED9-102F389FB13A}" destId="{4960F670-24C0-4AF6-9F0F-DB1955662581}" srcOrd="2" destOrd="0" presId="urn:microsoft.com/office/officeart/2005/8/layout/orgChart1"/>
    <dgm:cxn modelId="{B391BC54-FCE8-4488-BCC6-A95F746BAD6A}" type="presParOf" srcId="{39C4C671-9759-4825-8ED9-102F389FB13A}" destId="{E1E4E518-BC90-407D-901B-7F4BC1D4A15E}" srcOrd="3" destOrd="0" presId="urn:microsoft.com/office/officeart/2005/8/layout/orgChart1"/>
    <dgm:cxn modelId="{B612BCB6-A07F-427D-B272-3EFEE415FB20}" type="presParOf" srcId="{E1E4E518-BC90-407D-901B-7F4BC1D4A15E}" destId="{A4F9F1BA-1D37-421C-AB69-7D5398703A3B}" srcOrd="0" destOrd="0" presId="urn:microsoft.com/office/officeart/2005/8/layout/orgChart1"/>
    <dgm:cxn modelId="{1F9023E0-B6A3-4368-AFC7-4E5F091BEF40}" type="presParOf" srcId="{A4F9F1BA-1D37-421C-AB69-7D5398703A3B}" destId="{1D01DD7E-63AB-45F4-BDBD-95E291B27A29}" srcOrd="0" destOrd="0" presId="urn:microsoft.com/office/officeart/2005/8/layout/orgChart1"/>
    <dgm:cxn modelId="{DEE8D1CB-BEAE-41C0-87B2-50EB3D5E8781}" type="presParOf" srcId="{A4F9F1BA-1D37-421C-AB69-7D5398703A3B}" destId="{8E400774-C0E4-4790-AB69-06FED237D177}" srcOrd="1" destOrd="0" presId="urn:microsoft.com/office/officeart/2005/8/layout/orgChart1"/>
    <dgm:cxn modelId="{D42D731C-5207-4FF9-BAA6-810CA8BA0662}" type="presParOf" srcId="{E1E4E518-BC90-407D-901B-7F4BC1D4A15E}" destId="{9823C7AD-650E-46CB-9B64-2657558412FC}" srcOrd="1" destOrd="0" presId="urn:microsoft.com/office/officeart/2005/8/layout/orgChart1"/>
    <dgm:cxn modelId="{41AA28C3-53A8-4F26-8797-67E87D141231}" type="presParOf" srcId="{E1E4E518-BC90-407D-901B-7F4BC1D4A15E}" destId="{76B7CAFE-1E60-417D-BBC9-48591AEA435A}" srcOrd="2" destOrd="0" presId="urn:microsoft.com/office/officeart/2005/8/layout/orgChart1"/>
    <dgm:cxn modelId="{5686EC52-76D2-4738-AEBD-571EEEAD07BF}" type="presParOf" srcId="{39C4C671-9759-4825-8ED9-102F389FB13A}" destId="{9F5DBCB9-D8E1-458B-A9D1-8A372D65D5D8}" srcOrd="4" destOrd="0" presId="urn:microsoft.com/office/officeart/2005/8/layout/orgChart1"/>
    <dgm:cxn modelId="{485DADE9-73A9-4BCA-845B-097B35E8DFF7}" type="presParOf" srcId="{39C4C671-9759-4825-8ED9-102F389FB13A}" destId="{931713EB-82A8-4436-BC2E-F9C2114A06D2}" srcOrd="5" destOrd="0" presId="urn:microsoft.com/office/officeart/2005/8/layout/orgChart1"/>
    <dgm:cxn modelId="{50DD8CF6-DB78-490F-A60F-4546FC46973E}" type="presParOf" srcId="{931713EB-82A8-4436-BC2E-F9C2114A06D2}" destId="{1DF60A06-9B13-4315-BAD6-A369DE08F398}" srcOrd="0" destOrd="0" presId="urn:microsoft.com/office/officeart/2005/8/layout/orgChart1"/>
    <dgm:cxn modelId="{24106C93-9AC2-45FB-B5BD-6BA745280AA5}" type="presParOf" srcId="{1DF60A06-9B13-4315-BAD6-A369DE08F398}" destId="{F8776742-DA27-4D3E-A1A9-7B78DBEBD082}" srcOrd="0" destOrd="0" presId="urn:microsoft.com/office/officeart/2005/8/layout/orgChart1"/>
    <dgm:cxn modelId="{95714FEA-63FD-4043-BACC-86D14366D79F}" type="presParOf" srcId="{1DF60A06-9B13-4315-BAD6-A369DE08F398}" destId="{E017C4E5-9E2E-4412-900A-4240985299BA}" srcOrd="1" destOrd="0" presId="urn:microsoft.com/office/officeart/2005/8/layout/orgChart1"/>
    <dgm:cxn modelId="{04CE9A1E-1B48-4A32-A542-5DCB7D0E13A4}" type="presParOf" srcId="{931713EB-82A8-4436-BC2E-F9C2114A06D2}" destId="{923C1531-8762-48AD-94B4-BD68BCE381E6}" srcOrd="1" destOrd="0" presId="urn:microsoft.com/office/officeart/2005/8/layout/orgChart1"/>
    <dgm:cxn modelId="{B49C8761-47A8-4862-9355-7E004BD81DAB}" type="presParOf" srcId="{931713EB-82A8-4436-BC2E-F9C2114A06D2}" destId="{06CAE0D7-C402-4F4F-AA00-D775DCE9D7E6}" srcOrd="2" destOrd="0" presId="urn:microsoft.com/office/officeart/2005/8/layout/orgChart1"/>
    <dgm:cxn modelId="{84AD4055-C8BC-48B9-B8FB-9E8646A55292}" type="presParOf" srcId="{39C4C671-9759-4825-8ED9-102F389FB13A}" destId="{6FAEE13B-8D80-48AF-AFB6-B42015409BD9}" srcOrd="6" destOrd="0" presId="urn:microsoft.com/office/officeart/2005/8/layout/orgChart1"/>
    <dgm:cxn modelId="{488BDD5B-9105-4157-8E1B-C39FC962A093}" type="presParOf" srcId="{39C4C671-9759-4825-8ED9-102F389FB13A}" destId="{4F27C7D2-9C34-4B93-B48C-6F61C7A38973}" srcOrd="7" destOrd="0" presId="urn:microsoft.com/office/officeart/2005/8/layout/orgChart1"/>
    <dgm:cxn modelId="{BBC3291C-5600-4627-ABD9-3B1E070FB30E}" type="presParOf" srcId="{4F27C7D2-9C34-4B93-B48C-6F61C7A38973}" destId="{93575CCE-07E9-44C3-B08D-E5904780FB30}" srcOrd="0" destOrd="0" presId="urn:microsoft.com/office/officeart/2005/8/layout/orgChart1"/>
    <dgm:cxn modelId="{5E5AB356-42B9-4135-95A8-1A1C43A3B22F}" type="presParOf" srcId="{93575CCE-07E9-44C3-B08D-E5904780FB30}" destId="{C3C4757C-3EC6-4C9F-9118-86DAA5D13327}" srcOrd="0" destOrd="0" presId="urn:microsoft.com/office/officeart/2005/8/layout/orgChart1"/>
    <dgm:cxn modelId="{3BD19B9B-6AC1-4CCC-A807-32DD9A0CECC1}" type="presParOf" srcId="{93575CCE-07E9-44C3-B08D-E5904780FB30}" destId="{41269A88-3E46-4C73-BAAF-434C911AB796}" srcOrd="1" destOrd="0" presId="urn:microsoft.com/office/officeart/2005/8/layout/orgChart1"/>
    <dgm:cxn modelId="{895B6FB0-A7EB-4C53-9154-7AFCEA248848}" type="presParOf" srcId="{4F27C7D2-9C34-4B93-B48C-6F61C7A38973}" destId="{F0C9B220-9721-45C4-AB2F-A36B29DC648E}" srcOrd="1" destOrd="0" presId="urn:microsoft.com/office/officeart/2005/8/layout/orgChart1"/>
    <dgm:cxn modelId="{5719D5F4-E29B-41E1-89C5-E772EE79D76B}" type="presParOf" srcId="{4F27C7D2-9C34-4B93-B48C-6F61C7A38973}" destId="{CDAA6855-B5BA-435A-B9BD-0C082D0C0837}" srcOrd="2" destOrd="0" presId="urn:microsoft.com/office/officeart/2005/8/layout/orgChart1"/>
    <dgm:cxn modelId="{EC0E350D-F9F1-4C15-8C6F-4068C5AAF154}" type="presParOf" srcId="{39C4C671-9759-4825-8ED9-102F389FB13A}" destId="{D560720B-3073-4576-B2E2-55AE72E5E03D}" srcOrd="8" destOrd="0" presId="urn:microsoft.com/office/officeart/2005/8/layout/orgChart1"/>
    <dgm:cxn modelId="{8C90C62E-3C2E-47C0-B628-F400D2A8BE9E}" type="presParOf" srcId="{39C4C671-9759-4825-8ED9-102F389FB13A}" destId="{462195C0-B71A-42FC-8E82-204791A14490}" srcOrd="9" destOrd="0" presId="urn:microsoft.com/office/officeart/2005/8/layout/orgChart1"/>
    <dgm:cxn modelId="{65ECEED9-6649-4854-AE9D-68343AAABC29}" type="presParOf" srcId="{462195C0-B71A-42FC-8E82-204791A14490}" destId="{2679F4CC-C196-4475-A597-2445E6A023F9}" srcOrd="0" destOrd="0" presId="urn:microsoft.com/office/officeart/2005/8/layout/orgChart1"/>
    <dgm:cxn modelId="{0B89626B-7707-47A7-B2DF-CBE0C9689037}" type="presParOf" srcId="{2679F4CC-C196-4475-A597-2445E6A023F9}" destId="{87F443F3-8A8E-420B-8718-2C63C8009CB9}" srcOrd="0" destOrd="0" presId="urn:microsoft.com/office/officeart/2005/8/layout/orgChart1"/>
    <dgm:cxn modelId="{84A460C8-AE7C-4821-883F-EDF342DCB127}" type="presParOf" srcId="{2679F4CC-C196-4475-A597-2445E6A023F9}" destId="{7D21AF31-93D5-4B64-A1E5-CE9F40ECF858}" srcOrd="1" destOrd="0" presId="urn:microsoft.com/office/officeart/2005/8/layout/orgChart1"/>
    <dgm:cxn modelId="{D490B06D-72CF-4B08-AB2E-80AE01C4751D}" type="presParOf" srcId="{462195C0-B71A-42FC-8E82-204791A14490}" destId="{5A61A931-CBBC-4A3C-ABC3-324CBF74A4D1}" srcOrd="1" destOrd="0" presId="urn:microsoft.com/office/officeart/2005/8/layout/orgChart1"/>
    <dgm:cxn modelId="{613DDFF9-FBA9-4035-BE72-8C1876834749}" type="presParOf" srcId="{462195C0-B71A-42FC-8E82-204791A14490}" destId="{932FFFC1-BF68-4811-84F5-25C6D46E6DC3}" srcOrd="2" destOrd="0" presId="urn:microsoft.com/office/officeart/2005/8/layout/orgChart1"/>
    <dgm:cxn modelId="{7F3CC980-5A63-46B6-B62F-B4668743FE35}" type="presParOf" srcId="{A9152D4D-FE7D-4218-8624-847BE6FF280D}" destId="{BB4C9C21-8A2F-42CF-BC29-08670325FFE9}" srcOrd="2" destOrd="0" presId="urn:microsoft.com/office/officeart/2005/8/layout/orgChart1"/>
    <dgm:cxn modelId="{2B0B3263-E536-42CE-9162-F4DA9D869395}" type="presParOf" srcId="{BB4C9C21-8A2F-42CF-BC29-08670325FFE9}" destId="{6C7D26CD-AA32-437B-BE29-865731A0E692}" srcOrd="0" destOrd="0" presId="urn:microsoft.com/office/officeart/2005/8/layout/orgChart1"/>
    <dgm:cxn modelId="{8C4E2B10-6F76-4DAE-8F92-063DE3FC2D03}" type="presParOf" srcId="{BB4C9C21-8A2F-42CF-BC29-08670325FFE9}" destId="{36CD6245-BDF3-41FF-89F8-A14240A5039C}" srcOrd="1" destOrd="0" presId="urn:microsoft.com/office/officeart/2005/8/layout/orgChart1"/>
    <dgm:cxn modelId="{B6C2A186-D0F9-4FCB-BC38-AD27FC739299}" type="presParOf" srcId="{36CD6245-BDF3-41FF-89F8-A14240A5039C}" destId="{00C60670-200B-4125-A6F9-DA9F277BCD16}" srcOrd="0" destOrd="0" presId="urn:microsoft.com/office/officeart/2005/8/layout/orgChart1"/>
    <dgm:cxn modelId="{2C97B62B-98DE-4572-B625-BA3DC349DB62}" type="presParOf" srcId="{00C60670-200B-4125-A6F9-DA9F277BCD16}" destId="{02B01503-BA64-43E4-AE36-85BB09A767BD}" srcOrd="0" destOrd="0" presId="urn:microsoft.com/office/officeart/2005/8/layout/orgChart1"/>
    <dgm:cxn modelId="{5DBCB3EE-0F0A-4B59-93D6-5F474B3E4854}" type="presParOf" srcId="{00C60670-200B-4125-A6F9-DA9F277BCD16}" destId="{A71B074B-03EE-40C2-A21B-D759AB6DB9E4}" srcOrd="1" destOrd="0" presId="urn:microsoft.com/office/officeart/2005/8/layout/orgChart1"/>
    <dgm:cxn modelId="{03F1EF1A-BE05-4920-89D4-DF32384D1DEA}" type="presParOf" srcId="{36CD6245-BDF3-41FF-89F8-A14240A5039C}" destId="{1FC3AF3B-1EF4-42DD-A788-7BE2D25A2DEF}" srcOrd="1" destOrd="0" presId="urn:microsoft.com/office/officeart/2005/8/layout/orgChart1"/>
    <dgm:cxn modelId="{130A9775-059F-4C7E-BDAF-7ECB192A7E11}" type="presParOf" srcId="{36CD6245-BDF3-41FF-89F8-A14240A5039C}" destId="{7AE79E42-67C6-450E-80DD-809845E9F9B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C2AE44-7CE0-4431-9F93-35F28C78D0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A24E60-6C48-49B9-B35A-CCDA2F214109}">
      <dgm:prSet phldrT="[Text]" custT="1"/>
      <dgm:spPr/>
      <dgm:t>
        <a:bodyPr/>
        <a:lstStyle/>
        <a:p>
          <a:r>
            <a:rPr lang="en-US" sz="1800" b="1" dirty="0"/>
            <a:t>Steering Committee</a:t>
          </a:r>
        </a:p>
      </dgm:t>
    </dgm:pt>
    <dgm:pt modelId="{61522EE4-8156-4549-A193-537D9EB47C3A}" type="parTrans" cxnId="{9ED8034F-6A8F-4153-970D-C0E4EC6DADF5}">
      <dgm:prSet/>
      <dgm:spPr/>
      <dgm:t>
        <a:bodyPr/>
        <a:lstStyle/>
        <a:p>
          <a:endParaRPr lang="en-US"/>
        </a:p>
      </dgm:t>
    </dgm:pt>
    <dgm:pt modelId="{494BD05A-7FC5-495C-9057-B3AAAA0DDDC6}" type="sibTrans" cxnId="{9ED8034F-6A8F-4153-970D-C0E4EC6DADF5}">
      <dgm:prSet/>
      <dgm:spPr/>
      <dgm:t>
        <a:bodyPr/>
        <a:lstStyle/>
        <a:p>
          <a:endParaRPr lang="en-US"/>
        </a:p>
      </dgm:t>
    </dgm:pt>
    <dgm:pt modelId="{581EA642-4468-42A9-8EA4-1BBC6EF3929D}">
      <dgm:prSet phldrT="[Text]" custT="1"/>
      <dgm:spPr/>
      <dgm:t>
        <a:bodyPr/>
        <a:lstStyle/>
        <a:p>
          <a:r>
            <a:rPr lang="en-US" sz="1600" b="1" dirty="0"/>
            <a:t>Access to </a:t>
          </a:r>
          <a:br>
            <a:rPr lang="en-US" sz="1600" b="1" dirty="0"/>
          </a:br>
          <a:r>
            <a:rPr lang="en-US" sz="1600" b="1" dirty="0"/>
            <a:t>Care</a:t>
          </a:r>
        </a:p>
      </dgm:t>
    </dgm:pt>
    <dgm:pt modelId="{852B665B-2B72-42F0-A631-75CAB2BE88AD}" type="parTrans" cxnId="{C02A90F7-E4CB-4F2B-999F-6DA02F735A70}">
      <dgm:prSet/>
      <dgm:spPr/>
      <dgm:t>
        <a:bodyPr/>
        <a:lstStyle/>
        <a:p>
          <a:endParaRPr lang="en-US"/>
        </a:p>
      </dgm:t>
    </dgm:pt>
    <dgm:pt modelId="{E78DF59E-8226-4C6F-A9E2-02C6B2890CC6}" type="sibTrans" cxnId="{C02A90F7-E4CB-4F2B-999F-6DA02F735A70}">
      <dgm:prSet/>
      <dgm:spPr/>
      <dgm:t>
        <a:bodyPr/>
        <a:lstStyle/>
        <a:p>
          <a:endParaRPr lang="en-US"/>
        </a:p>
      </dgm:t>
    </dgm:pt>
    <dgm:pt modelId="{FA831DC2-97AE-4F09-96CC-2B3DCE444334}">
      <dgm:prSet phldrT="[Text]" custT="1"/>
      <dgm:spPr/>
      <dgm:t>
        <a:bodyPr/>
        <a:lstStyle/>
        <a:p>
          <a:r>
            <a:rPr lang="en-US" sz="1600" b="1" dirty="0"/>
            <a:t>Substance Use/Mental Health</a:t>
          </a:r>
        </a:p>
      </dgm:t>
    </dgm:pt>
    <dgm:pt modelId="{613FFD64-E7C3-497E-ADC7-5C49ADD637DE}" type="parTrans" cxnId="{42C7BE77-E8AA-4DA3-8589-DC6290C4D91B}">
      <dgm:prSet/>
      <dgm:spPr/>
      <dgm:t>
        <a:bodyPr/>
        <a:lstStyle/>
        <a:p>
          <a:endParaRPr lang="en-US"/>
        </a:p>
      </dgm:t>
    </dgm:pt>
    <dgm:pt modelId="{58D59F30-E252-49CB-8A57-CFD6C216E106}" type="sibTrans" cxnId="{42C7BE77-E8AA-4DA3-8589-DC6290C4D91B}">
      <dgm:prSet/>
      <dgm:spPr/>
      <dgm:t>
        <a:bodyPr/>
        <a:lstStyle/>
        <a:p>
          <a:endParaRPr lang="en-US"/>
        </a:p>
      </dgm:t>
    </dgm:pt>
    <dgm:pt modelId="{D501BB3B-1A3A-4D2F-B2FD-EC01CC6577CC}">
      <dgm:prSet phldrT="[Text]" custT="1"/>
      <dgm:spPr/>
      <dgm:t>
        <a:bodyPr/>
        <a:lstStyle/>
        <a:p>
          <a:r>
            <a:rPr lang="en-US" sz="1600" b="1" dirty="0" err="1"/>
            <a:t>Commun-ications</a:t>
          </a:r>
          <a:endParaRPr lang="en-US" sz="1600" b="1" dirty="0"/>
        </a:p>
      </dgm:t>
    </dgm:pt>
    <dgm:pt modelId="{885CE911-DAC4-484A-A9AA-2AABCB337BD0}" type="parTrans" cxnId="{1DDB1FF1-058D-4E1B-94ED-1308ED4457B0}">
      <dgm:prSet/>
      <dgm:spPr/>
      <dgm:t>
        <a:bodyPr/>
        <a:lstStyle/>
        <a:p>
          <a:endParaRPr lang="en-US"/>
        </a:p>
      </dgm:t>
    </dgm:pt>
    <dgm:pt modelId="{E4B64E2B-7BDF-41CE-8172-8B600DE7AB35}" type="sibTrans" cxnId="{1DDB1FF1-058D-4E1B-94ED-1308ED4457B0}">
      <dgm:prSet/>
      <dgm:spPr/>
      <dgm:t>
        <a:bodyPr/>
        <a:lstStyle/>
        <a:p>
          <a:endParaRPr lang="en-US"/>
        </a:p>
      </dgm:t>
    </dgm:pt>
    <dgm:pt modelId="{2BDD007C-A5D1-4B16-883E-387BD216BFD3}">
      <dgm:prSet custT="1"/>
      <dgm:spPr/>
      <dgm:t>
        <a:bodyPr/>
        <a:lstStyle/>
        <a:p>
          <a:r>
            <a:rPr lang="en-US" sz="1600" b="1" dirty="0"/>
            <a:t>HIV/STI</a:t>
          </a:r>
        </a:p>
      </dgm:t>
    </dgm:pt>
    <dgm:pt modelId="{E77809D7-C5FF-4D3F-8135-F28BA1F42008}" type="parTrans" cxnId="{B1C93FA6-0D80-4FC3-A629-A880877EE458}">
      <dgm:prSet/>
      <dgm:spPr/>
      <dgm:t>
        <a:bodyPr/>
        <a:lstStyle/>
        <a:p>
          <a:endParaRPr lang="en-US"/>
        </a:p>
      </dgm:t>
    </dgm:pt>
    <dgm:pt modelId="{88983D5A-AC43-4CC2-AD9F-0351A5FCA798}" type="sibTrans" cxnId="{B1C93FA6-0D80-4FC3-A629-A880877EE458}">
      <dgm:prSet/>
      <dgm:spPr/>
      <dgm:t>
        <a:bodyPr/>
        <a:lstStyle/>
        <a:p>
          <a:endParaRPr lang="en-US"/>
        </a:p>
      </dgm:t>
    </dgm:pt>
    <dgm:pt modelId="{CB67B157-FE2E-4644-8D12-B7661F9640EE}">
      <dgm:prSet custT="1"/>
      <dgm:spPr/>
      <dgm:t>
        <a:bodyPr/>
        <a:lstStyle/>
        <a:p>
          <a:r>
            <a:rPr lang="en-US" sz="1600" b="1" dirty="0"/>
            <a:t>Obesity and Chronic Illness</a:t>
          </a:r>
        </a:p>
      </dgm:t>
    </dgm:pt>
    <dgm:pt modelId="{61B0AF27-36FA-4B79-900B-67708616C3F3}" type="parTrans" cxnId="{BA1CCDEA-B474-4711-A54E-5F87E0525847}">
      <dgm:prSet/>
      <dgm:spPr/>
      <dgm:t>
        <a:bodyPr/>
        <a:lstStyle/>
        <a:p>
          <a:endParaRPr lang="en-US"/>
        </a:p>
      </dgm:t>
    </dgm:pt>
    <dgm:pt modelId="{DB0BF064-77F6-43F2-95E6-7EE3E89B0505}" type="sibTrans" cxnId="{BA1CCDEA-B474-4711-A54E-5F87E0525847}">
      <dgm:prSet/>
      <dgm:spPr/>
      <dgm:t>
        <a:bodyPr/>
        <a:lstStyle/>
        <a:p>
          <a:endParaRPr lang="en-US"/>
        </a:p>
      </dgm:t>
    </dgm:pt>
    <dgm:pt modelId="{AD4354E7-A53F-4E6B-AF00-441D43273692}" type="pres">
      <dgm:prSet presAssocID="{6BC2AE44-7CE0-4431-9F93-35F28C78D0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9152D4D-FE7D-4218-8624-847BE6FF280D}" type="pres">
      <dgm:prSet presAssocID="{93A24E60-6C48-49B9-B35A-CCDA2F214109}" presName="hierRoot1" presStyleCnt="0">
        <dgm:presLayoutVars>
          <dgm:hierBranch val="init"/>
        </dgm:presLayoutVars>
      </dgm:prSet>
      <dgm:spPr/>
    </dgm:pt>
    <dgm:pt modelId="{6B70D3FA-E210-4BB3-85E0-C6F4495232A2}" type="pres">
      <dgm:prSet presAssocID="{93A24E60-6C48-49B9-B35A-CCDA2F214109}" presName="rootComposite1" presStyleCnt="0"/>
      <dgm:spPr/>
    </dgm:pt>
    <dgm:pt modelId="{5AE65E3A-087E-413F-8D1C-B036A2D2D9E6}" type="pres">
      <dgm:prSet presAssocID="{93A24E60-6C48-49B9-B35A-CCDA2F214109}" presName="rootText1" presStyleLbl="node0" presStyleIdx="0" presStyleCnt="1" custScaleX="158241" custScaleY="132297">
        <dgm:presLayoutVars>
          <dgm:chPref val="3"/>
        </dgm:presLayoutVars>
      </dgm:prSet>
      <dgm:spPr/>
    </dgm:pt>
    <dgm:pt modelId="{4F24902D-6F96-4E15-ADA2-232DE02E6F1B}" type="pres">
      <dgm:prSet presAssocID="{93A24E60-6C48-49B9-B35A-CCDA2F214109}" presName="rootConnector1" presStyleLbl="node1" presStyleIdx="0" presStyleCnt="0"/>
      <dgm:spPr/>
    </dgm:pt>
    <dgm:pt modelId="{39C4C671-9759-4825-8ED9-102F389FB13A}" type="pres">
      <dgm:prSet presAssocID="{93A24E60-6C48-49B9-B35A-CCDA2F214109}" presName="hierChild2" presStyleCnt="0"/>
      <dgm:spPr/>
    </dgm:pt>
    <dgm:pt modelId="{3E2F85F2-8F80-4C09-A540-9DE27D24C7FB}" type="pres">
      <dgm:prSet presAssocID="{852B665B-2B72-42F0-A631-75CAB2BE88AD}" presName="Name37" presStyleLbl="parChTrans1D2" presStyleIdx="0" presStyleCnt="5"/>
      <dgm:spPr/>
    </dgm:pt>
    <dgm:pt modelId="{EF15E252-4B19-4949-965D-486367BE1539}" type="pres">
      <dgm:prSet presAssocID="{581EA642-4468-42A9-8EA4-1BBC6EF3929D}" presName="hierRoot2" presStyleCnt="0">
        <dgm:presLayoutVars>
          <dgm:hierBranch val="init"/>
        </dgm:presLayoutVars>
      </dgm:prSet>
      <dgm:spPr/>
    </dgm:pt>
    <dgm:pt modelId="{493DBF54-C50C-4072-8364-9EFBD0FBEB62}" type="pres">
      <dgm:prSet presAssocID="{581EA642-4468-42A9-8EA4-1BBC6EF3929D}" presName="rootComposite" presStyleCnt="0"/>
      <dgm:spPr/>
    </dgm:pt>
    <dgm:pt modelId="{BED9B587-EC8F-4079-9496-8991D9FF63B8}" type="pres">
      <dgm:prSet presAssocID="{581EA642-4468-42A9-8EA4-1BBC6EF3929D}" presName="rootText" presStyleLbl="node2" presStyleIdx="0" presStyleCnt="5" custScaleX="105844" custScaleY="130087">
        <dgm:presLayoutVars>
          <dgm:chPref val="3"/>
        </dgm:presLayoutVars>
      </dgm:prSet>
      <dgm:spPr/>
    </dgm:pt>
    <dgm:pt modelId="{C4572096-BCE3-431F-B00A-0495534F0EF8}" type="pres">
      <dgm:prSet presAssocID="{581EA642-4468-42A9-8EA4-1BBC6EF3929D}" presName="rootConnector" presStyleLbl="node2" presStyleIdx="0" presStyleCnt="5"/>
      <dgm:spPr/>
    </dgm:pt>
    <dgm:pt modelId="{AD6B88C2-EF29-40C0-A01C-2396AC520D5F}" type="pres">
      <dgm:prSet presAssocID="{581EA642-4468-42A9-8EA4-1BBC6EF3929D}" presName="hierChild4" presStyleCnt="0"/>
      <dgm:spPr/>
    </dgm:pt>
    <dgm:pt modelId="{5BB465E3-8875-4012-BEA9-7DC8133536F1}" type="pres">
      <dgm:prSet presAssocID="{581EA642-4468-42A9-8EA4-1BBC6EF3929D}" presName="hierChild5" presStyleCnt="0"/>
      <dgm:spPr/>
    </dgm:pt>
    <dgm:pt modelId="{4960F670-24C0-4AF6-9F0F-DB1955662581}" type="pres">
      <dgm:prSet presAssocID="{E77809D7-C5FF-4D3F-8135-F28BA1F42008}" presName="Name37" presStyleLbl="parChTrans1D2" presStyleIdx="1" presStyleCnt="5"/>
      <dgm:spPr/>
    </dgm:pt>
    <dgm:pt modelId="{E1E4E518-BC90-407D-901B-7F4BC1D4A15E}" type="pres">
      <dgm:prSet presAssocID="{2BDD007C-A5D1-4B16-883E-387BD216BFD3}" presName="hierRoot2" presStyleCnt="0">
        <dgm:presLayoutVars>
          <dgm:hierBranch val="init"/>
        </dgm:presLayoutVars>
      </dgm:prSet>
      <dgm:spPr/>
    </dgm:pt>
    <dgm:pt modelId="{A4F9F1BA-1D37-421C-AB69-7D5398703A3B}" type="pres">
      <dgm:prSet presAssocID="{2BDD007C-A5D1-4B16-883E-387BD216BFD3}" presName="rootComposite" presStyleCnt="0"/>
      <dgm:spPr/>
    </dgm:pt>
    <dgm:pt modelId="{1D01DD7E-63AB-45F4-BDBD-95E291B27A29}" type="pres">
      <dgm:prSet presAssocID="{2BDD007C-A5D1-4B16-883E-387BD216BFD3}" presName="rootText" presStyleLbl="node2" presStyleIdx="1" presStyleCnt="5" custScaleX="93618" custScaleY="131397">
        <dgm:presLayoutVars>
          <dgm:chPref val="3"/>
        </dgm:presLayoutVars>
      </dgm:prSet>
      <dgm:spPr/>
    </dgm:pt>
    <dgm:pt modelId="{8E400774-C0E4-4790-AB69-06FED237D177}" type="pres">
      <dgm:prSet presAssocID="{2BDD007C-A5D1-4B16-883E-387BD216BFD3}" presName="rootConnector" presStyleLbl="node2" presStyleIdx="1" presStyleCnt="5"/>
      <dgm:spPr/>
    </dgm:pt>
    <dgm:pt modelId="{9823C7AD-650E-46CB-9B64-2657558412FC}" type="pres">
      <dgm:prSet presAssocID="{2BDD007C-A5D1-4B16-883E-387BD216BFD3}" presName="hierChild4" presStyleCnt="0"/>
      <dgm:spPr/>
    </dgm:pt>
    <dgm:pt modelId="{76B7CAFE-1E60-417D-BBC9-48591AEA435A}" type="pres">
      <dgm:prSet presAssocID="{2BDD007C-A5D1-4B16-883E-387BD216BFD3}" presName="hierChild5" presStyleCnt="0"/>
      <dgm:spPr/>
    </dgm:pt>
    <dgm:pt modelId="{9F5DBCB9-D8E1-458B-A9D1-8A372D65D5D8}" type="pres">
      <dgm:prSet presAssocID="{61B0AF27-36FA-4B79-900B-67708616C3F3}" presName="Name37" presStyleLbl="parChTrans1D2" presStyleIdx="2" presStyleCnt="5"/>
      <dgm:spPr/>
    </dgm:pt>
    <dgm:pt modelId="{931713EB-82A8-4436-BC2E-F9C2114A06D2}" type="pres">
      <dgm:prSet presAssocID="{CB67B157-FE2E-4644-8D12-B7661F9640EE}" presName="hierRoot2" presStyleCnt="0">
        <dgm:presLayoutVars>
          <dgm:hierBranch val="init"/>
        </dgm:presLayoutVars>
      </dgm:prSet>
      <dgm:spPr/>
    </dgm:pt>
    <dgm:pt modelId="{1DF60A06-9B13-4315-BAD6-A369DE08F398}" type="pres">
      <dgm:prSet presAssocID="{CB67B157-FE2E-4644-8D12-B7661F9640EE}" presName="rootComposite" presStyleCnt="0"/>
      <dgm:spPr/>
    </dgm:pt>
    <dgm:pt modelId="{F8776742-DA27-4D3E-A1A9-7B78DBEBD082}" type="pres">
      <dgm:prSet presAssocID="{CB67B157-FE2E-4644-8D12-B7661F9640EE}" presName="rootText" presStyleLbl="node2" presStyleIdx="2" presStyleCnt="5" custScaleX="107251" custScaleY="130529">
        <dgm:presLayoutVars>
          <dgm:chPref val="3"/>
        </dgm:presLayoutVars>
      </dgm:prSet>
      <dgm:spPr/>
    </dgm:pt>
    <dgm:pt modelId="{E017C4E5-9E2E-4412-900A-4240985299BA}" type="pres">
      <dgm:prSet presAssocID="{CB67B157-FE2E-4644-8D12-B7661F9640EE}" presName="rootConnector" presStyleLbl="node2" presStyleIdx="2" presStyleCnt="5"/>
      <dgm:spPr/>
    </dgm:pt>
    <dgm:pt modelId="{923C1531-8762-48AD-94B4-BD68BCE381E6}" type="pres">
      <dgm:prSet presAssocID="{CB67B157-FE2E-4644-8D12-B7661F9640EE}" presName="hierChild4" presStyleCnt="0"/>
      <dgm:spPr/>
    </dgm:pt>
    <dgm:pt modelId="{06CAE0D7-C402-4F4F-AA00-D775DCE9D7E6}" type="pres">
      <dgm:prSet presAssocID="{CB67B157-FE2E-4644-8D12-B7661F9640EE}" presName="hierChild5" presStyleCnt="0"/>
      <dgm:spPr/>
    </dgm:pt>
    <dgm:pt modelId="{6FAEE13B-8D80-48AF-AFB6-B42015409BD9}" type="pres">
      <dgm:prSet presAssocID="{613FFD64-E7C3-497E-ADC7-5C49ADD637DE}" presName="Name37" presStyleLbl="parChTrans1D2" presStyleIdx="3" presStyleCnt="5"/>
      <dgm:spPr/>
    </dgm:pt>
    <dgm:pt modelId="{4F27C7D2-9C34-4B93-B48C-6F61C7A38973}" type="pres">
      <dgm:prSet presAssocID="{FA831DC2-97AE-4F09-96CC-2B3DCE444334}" presName="hierRoot2" presStyleCnt="0">
        <dgm:presLayoutVars>
          <dgm:hierBranch val="init"/>
        </dgm:presLayoutVars>
      </dgm:prSet>
      <dgm:spPr/>
    </dgm:pt>
    <dgm:pt modelId="{93575CCE-07E9-44C3-B08D-E5904780FB30}" type="pres">
      <dgm:prSet presAssocID="{FA831DC2-97AE-4F09-96CC-2B3DCE444334}" presName="rootComposite" presStyleCnt="0"/>
      <dgm:spPr/>
    </dgm:pt>
    <dgm:pt modelId="{C3C4757C-3EC6-4C9F-9118-86DAA5D13327}" type="pres">
      <dgm:prSet presAssocID="{FA831DC2-97AE-4F09-96CC-2B3DCE444334}" presName="rootText" presStyleLbl="node2" presStyleIdx="3" presStyleCnt="5" custScaleX="116729" custScaleY="129269">
        <dgm:presLayoutVars>
          <dgm:chPref val="3"/>
        </dgm:presLayoutVars>
      </dgm:prSet>
      <dgm:spPr/>
    </dgm:pt>
    <dgm:pt modelId="{41269A88-3E46-4C73-BAAF-434C911AB796}" type="pres">
      <dgm:prSet presAssocID="{FA831DC2-97AE-4F09-96CC-2B3DCE444334}" presName="rootConnector" presStyleLbl="node2" presStyleIdx="3" presStyleCnt="5"/>
      <dgm:spPr/>
    </dgm:pt>
    <dgm:pt modelId="{F0C9B220-9721-45C4-AB2F-A36B29DC648E}" type="pres">
      <dgm:prSet presAssocID="{FA831DC2-97AE-4F09-96CC-2B3DCE444334}" presName="hierChild4" presStyleCnt="0"/>
      <dgm:spPr/>
    </dgm:pt>
    <dgm:pt modelId="{CDAA6855-B5BA-435A-B9BD-0C082D0C0837}" type="pres">
      <dgm:prSet presAssocID="{FA831DC2-97AE-4F09-96CC-2B3DCE444334}" presName="hierChild5" presStyleCnt="0"/>
      <dgm:spPr/>
    </dgm:pt>
    <dgm:pt modelId="{D560720B-3073-4576-B2E2-55AE72E5E03D}" type="pres">
      <dgm:prSet presAssocID="{885CE911-DAC4-484A-A9AA-2AABCB337BD0}" presName="Name37" presStyleLbl="parChTrans1D2" presStyleIdx="4" presStyleCnt="5"/>
      <dgm:spPr/>
    </dgm:pt>
    <dgm:pt modelId="{462195C0-B71A-42FC-8E82-204791A14490}" type="pres">
      <dgm:prSet presAssocID="{D501BB3B-1A3A-4D2F-B2FD-EC01CC6577CC}" presName="hierRoot2" presStyleCnt="0">
        <dgm:presLayoutVars>
          <dgm:hierBranch val="init"/>
        </dgm:presLayoutVars>
      </dgm:prSet>
      <dgm:spPr/>
    </dgm:pt>
    <dgm:pt modelId="{2679F4CC-C196-4475-A597-2445E6A023F9}" type="pres">
      <dgm:prSet presAssocID="{D501BB3B-1A3A-4D2F-B2FD-EC01CC6577CC}" presName="rootComposite" presStyleCnt="0"/>
      <dgm:spPr/>
    </dgm:pt>
    <dgm:pt modelId="{87F443F3-8A8E-420B-8718-2C63C8009CB9}" type="pres">
      <dgm:prSet presAssocID="{D501BB3B-1A3A-4D2F-B2FD-EC01CC6577CC}" presName="rootText" presStyleLbl="node2" presStyleIdx="4" presStyleCnt="5" custScaleX="104733" custScaleY="134738">
        <dgm:presLayoutVars>
          <dgm:chPref val="3"/>
        </dgm:presLayoutVars>
      </dgm:prSet>
      <dgm:spPr/>
    </dgm:pt>
    <dgm:pt modelId="{7D21AF31-93D5-4B64-A1E5-CE9F40ECF858}" type="pres">
      <dgm:prSet presAssocID="{D501BB3B-1A3A-4D2F-B2FD-EC01CC6577CC}" presName="rootConnector" presStyleLbl="node2" presStyleIdx="4" presStyleCnt="5"/>
      <dgm:spPr/>
    </dgm:pt>
    <dgm:pt modelId="{5A61A931-CBBC-4A3C-ABC3-324CBF74A4D1}" type="pres">
      <dgm:prSet presAssocID="{D501BB3B-1A3A-4D2F-B2FD-EC01CC6577CC}" presName="hierChild4" presStyleCnt="0"/>
      <dgm:spPr/>
    </dgm:pt>
    <dgm:pt modelId="{932FFFC1-BF68-4811-84F5-25C6D46E6DC3}" type="pres">
      <dgm:prSet presAssocID="{D501BB3B-1A3A-4D2F-B2FD-EC01CC6577CC}" presName="hierChild5" presStyleCnt="0"/>
      <dgm:spPr/>
    </dgm:pt>
    <dgm:pt modelId="{BB4C9C21-8A2F-42CF-BC29-08670325FFE9}" type="pres">
      <dgm:prSet presAssocID="{93A24E60-6C48-49B9-B35A-CCDA2F214109}" presName="hierChild3" presStyleCnt="0"/>
      <dgm:spPr/>
    </dgm:pt>
  </dgm:ptLst>
  <dgm:cxnLst>
    <dgm:cxn modelId="{DF861B11-D420-42A4-92F8-E176B72DA081}" type="presOf" srcId="{FA831DC2-97AE-4F09-96CC-2B3DCE444334}" destId="{C3C4757C-3EC6-4C9F-9118-86DAA5D13327}" srcOrd="0" destOrd="0" presId="urn:microsoft.com/office/officeart/2005/8/layout/orgChart1"/>
    <dgm:cxn modelId="{3F3F7814-494C-457D-841D-25A895030547}" type="presOf" srcId="{61B0AF27-36FA-4B79-900B-67708616C3F3}" destId="{9F5DBCB9-D8E1-458B-A9D1-8A372D65D5D8}" srcOrd="0" destOrd="0" presId="urn:microsoft.com/office/officeart/2005/8/layout/orgChart1"/>
    <dgm:cxn modelId="{14CBF318-07EE-41E8-8E59-0E9C2E52DCA0}" type="presOf" srcId="{852B665B-2B72-42F0-A631-75CAB2BE88AD}" destId="{3E2F85F2-8F80-4C09-A540-9DE27D24C7FB}" srcOrd="0" destOrd="0" presId="urn:microsoft.com/office/officeart/2005/8/layout/orgChart1"/>
    <dgm:cxn modelId="{591A341F-0BA6-46CA-A1A4-468A8BFAC9E6}" type="presOf" srcId="{581EA642-4468-42A9-8EA4-1BBC6EF3929D}" destId="{C4572096-BCE3-431F-B00A-0495534F0EF8}" srcOrd="1" destOrd="0" presId="urn:microsoft.com/office/officeart/2005/8/layout/orgChart1"/>
    <dgm:cxn modelId="{F14B1B38-4E22-4464-82F7-C29E504F38EE}" type="presOf" srcId="{D501BB3B-1A3A-4D2F-B2FD-EC01CC6577CC}" destId="{7D21AF31-93D5-4B64-A1E5-CE9F40ECF858}" srcOrd="1" destOrd="0" presId="urn:microsoft.com/office/officeart/2005/8/layout/orgChart1"/>
    <dgm:cxn modelId="{899BF568-F9EF-43B6-A5B6-3F397E41B9A2}" type="presOf" srcId="{CB67B157-FE2E-4644-8D12-B7661F9640EE}" destId="{E017C4E5-9E2E-4412-900A-4240985299BA}" srcOrd="1" destOrd="0" presId="urn:microsoft.com/office/officeart/2005/8/layout/orgChart1"/>
    <dgm:cxn modelId="{8998C06A-ECAB-48AC-B1EB-69A7207F4433}" type="presOf" srcId="{93A24E60-6C48-49B9-B35A-CCDA2F214109}" destId="{4F24902D-6F96-4E15-ADA2-232DE02E6F1B}" srcOrd="1" destOrd="0" presId="urn:microsoft.com/office/officeart/2005/8/layout/orgChart1"/>
    <dgm:cxn modelId="{9ED8034F-6A8F-4153-970D-C0E4EC6DADF5}" srcId="{6BC2AE44-7CE0-4431-9F93-35F28C78D08D}" destId="{93A24E60-6C48-49B9-B35A-CCDA2F214109}" srcOrd="0" destOrd="0" parTransId="{61522EE4-8156-4549-A193-537D9EB47C3A}" sibTransId="{494BD05A-7FC5-495C-9057-B3AAAA0DDDC6}"/>
    <dgm:cxn modelId="{4E117575-9B9D-4CDF-96C5-C7E8E72F33BA}" type="presOf" srcId="{6BC2AE44-7CE0-4431-9F93-35F28C78D08D}" destId="{AD4354E7-A53F-4E6B-AF00-441D43273692}" srcOrd="0" destOrd="0" presId="urn:microsoft.com/office/officeart/2005/8/layout/orgChart1"/>
    <dgm:cxn modelId="{42C7BE77-E8AA-4DA3-8589-DC6290C4D91B}" srcId="{93A24E60-6C48-49B9-B35A-CCDA2F214109}" destId="{FA831DC2-97AE-4F09-96CC-2B3DCE444334}" srcOrd="3" destOrd="0" parTransId="{613FFD64-E7C3-497E-ADC7-5C49ADD637DE}" sibTransId="{58D59F30-E252-49CB-8A57-CFD6C216E106}"/>
    <dgm:cxn modelId="{9F9DC759-ECB5-430F-9C0F-50F501B31C2C}" type="presOf" srcId="{D501BB3B-1A3A-4D2F-B2FD-EC01CC6577CC}" destId="{87F443F3-8A8E-420B-8718-2C63C8009CB9}" srcOrd="0" destOrd="0" presId="urn:microsoft.com/office/officeart/2005/8/layout/orgChart1"/>
    <dgm:cxn modelId="{E7DF5B7B-0603-4D8C-AB90-5A0A992D8D17}" type="presOf" srcId="{2BDD007C-A5D1-4B16-883E-387BD216BFD3}" destId="{8E400774-C0E4-4790-AB69-06FED237D177}" srcOrd="1" destOrd="0" presId="urn:microsoft.com/office/officeart/2005/8/layout/orgChart1"/>
    <dgm:cxn modelId="{6F145C9E-FA90-4E3A-A6C3-7F42A51D68D0}" type="presOf" srcId="{93A24E60-6C48-49B9-B35A-CCDA2F214109}" destId="{5AE65E3A-087E-413F-8D1C-B036A2D2D9E6}" srcOrd="0" destOrd="0" presId="urn:microsoft.com/office/officeart/2005/8/layout/orgChart1"/>
    <dgm:cxn modelId="{6B0F4FA1-7ABE-4F8F-BEAB-20BDBE8857D9}" type="presOf" srcId="{581EA642-4468-42A9-8EA4-1BBC6EF3929D}" destId="{BED9B587-EC8F-4079-9496-8991D9FF63B8}" srcOrd="0" destOrd="0" presId="urn:microsoft.com/office/officeart/2005/8/layout/orgChart1"/>
    <dgm:cxn modelId="{B1C93FA6-0D80-4FC3-A629-A880877EE458}" srcId="{93A24E60-6C48-49B9-B35A-CCDA2F214109}" destId="{2BDD007C-A5D1-4B16-883E-387BD216BFD3}" srcOrd="1" destOrd="0" parTransId="{E77809D7-C5FF-4D3F-8135-F28BA1F42008}" sibTransId="{88983D5A-AC43-4CC2-AD9F-0351A5FCA798}"/>
    <dgm:cxn modelId="{942E6CAC-1CC7-4F57-9ECD-5D05795D6077}" type="presOf" srcId="{FA831DC2-97AE-4F09-96CC-2B3DCE444334}" destId="{41269A88-3E46-4C73-BAAF-434C911AB796}" srcOrd="1" destOrd="0" presId="urn:microsoft.com/office/officeart/2005/8/layout/orgChart1"/>
    <dgm:cxn modelId="{6180A4B2-190A-49CA-92CB-11F5DD960030}" type="presOf" srcId="{E77809D7-C5FF-4D3F-8135-F28BA1F42008}" destId="{4960F670-24C0-4AF6-9F0F-DB1955662581}" srcOrd="0" destOrd="0" presId="urn:microsoft.com/office/officeart/2005/8/layout/orgChart1"/>
    <dgm:cxn modelId="{60A236C2-1EDE-453A-B543-C3490D183EE0}" type="presOf" srcId="{CB67B157-FE2E-4644-8D12-B7661F9640EE}" destId="{F8776742-DA27-4D3E-A1A9-7B78DBEBD082}" srcOrd="0" destOrd="0" presId="urn:microsoft.com/office/officeart/2005/8/layout/orgChart1"/>
    <dgm:cxn modelId="{E26D5DD5-7CD9-4ED0-BF4F-8B7512ECF92D}" type="presOf" srcId="{613FFD64-E7C3-497E-ADC7-5C49ADD637DE}" destId="{6FAEE13B-8D80-48AF-AFB6-B42015409BD9}" srcOrd="0" destOrd="0" presId="urn:microsoft.com/office/officeart/2005/8/layout/orgChart1"/>
    <dgm:cxn modelId="{BA1CCDEA-B474-4711-A54E-5F87E0525847}" srcId="{93A24E60-6C48-49B9-B35A-CCDA2F214109}" destId="{CB67B157-FE2E-4644-8D12-B7661F9640EE}" srcOrd="2" destOrd="0" parTransId="{61B0AF27-36FA-4B79-900B-67708616C3F3}" sibTransId="{DB0BF064-77F6-43F2-95E6-7EE3E89B0505}"/>
    <dgm:cxn modelId="{1DDB1FF1-058D-4E1B-94ED-1308ED4457B0}" srcId="{93A24E60-6C48-49B9-B35A-CCDA2F214109}" destId="{D501BB3B-1A3A-4D2F-B2FD-EC01CC6577CC}" srcOrd="4" destOrd="0" parTransId="{885CE911-DAC4-484A-A9AA-2AABCB337BD0}" sibTransId="{E4B64E2B-7BDF-41CE-8172-8B600DE7AB35}"/>
    <dgm:cxn modelId="{D7AB86F3-BC9C-4172-BBBC-443BBA1F0E50}" type="presOf" srcId="{885CE911-DAC4-484A-A9AA-2AABCB337BD0}" destId="{D560720B-3073-4576-B2E2-55AE72E5E03D}" srcOrd="0" destOrd="0" presId="urn:microsoft.com/office/officeart/2005/8/layout/orgChart1"/>
    <dgm:cxn modelId="{C02A90F7-E4CB-4F2B-999F-6DA02F735A70}" srcId="{93A24E60-6C48-49B9-B35A-CCDA2F214109}" destId="{581EA642-4468-42A9-8EA4-1BBC6EF3929D}" srcOrd="0" destOrd="0" parTransId="{852B665B-2B72-42F0-A631-75CAB2BE88AD}" sibTransId="{E78DF59E-8226-4C6F-A9E2-02C6B2890CC6}"/>
    <dgm:cxn modelId="{C13271FA-F7EA-40C7-A3A1-49BF8AEC03AD}" type="presOf" srcId="{2BDD007C-A5D1-4B16-883E-387BD216BFD3}" destId="{1D01DD7E-63AB-45F4-BDBD-95E291B27A29}" srcOrd="0" destOrd="0" presId="urn:microsoft.com/office/officeart/2005/8/layout/orgChart1"/>
    <dgm:cxn modelId="{3F7C8491-BC24-46AE-90E5-70971C9C27D5}" type="presParOf" srcId="{AD4354E7-A53F-4E6B-AF00-441D43273692}" destId="{A9152D4D-FE7D-4218-8624-847BE6FF280D}" srcOrd="0" destOrd="0" presId="urn:microsoft.com/office/officeart/2005/8/layout/orgChart1"/>
    <dgm:cxn modelId="{390E5536-3BA2-46B1-B969-73E86D1D715B}" type="presParOf" srcId="{A9152D4D-FE7D-4218-8624-847BE6FF280D}" destId="{6B70D3FA-E210-4BB3-85E0-C6F4495232A2}" srcOrd="0" destOrd="0" presId="urn:microsoft.com/office/officeart/2005/8/layout/orgChart1"/>
    <dgm:cxn modelId="{CAD2B3F8-4D2E-4041-A0F9-04D285D0AB68}" type="presParOf" srcId="{6B70D3FA-E210-4BB3-85E0-C6F4495232A2}" destId="{5AE65E3A-087E-413F-8D1C-B036A2D2D9E6}" srcOrd="0" destOrd="0" presId="urn:microsoft.com/office/officeart/2005/8/layout/orgChart1"/>
    <dgm:cxn modelId="{FD0ECA59-C0E6-43E2-A4C5-72DAA23E7C57}" type="presParOf" srcId="{6B70D3FA-E210-4BB3-85E0-C6F4495232A2}" destId="{4F24902D-6F96-4E15-ADA2-232DE02E6F1B}" srcOrd="1" destOrd="0" presId="urn:microsoft.com/office/officeart/2005/8/layout/orgChart1"/>
    <dgm:cxn modelId="{F53E0883-A092-49FF-BC9C-6101E7778F2F}" type="presParOf" srcId="{A9152D4D-FE7D-4218-8624-847BE6FF280D}" destId="{39C4C671-9759-4825-8ED9-102F389FB13A}" srcOrd="1" destOrd="0" presId="urn:microsoft.com/office/officeart/2005/8/layout/orgChart1"/>
    <dgm:cxn modelId="{037A190E-B2A7-4AF4-9030-8684DEBE2E7E}" type="presParOf" srcId="{39C4C671-9759-4825-8ED9-102F389FB13A}" destId="{3E2F85F2-8F80-4C09-A540-9DE27D24C7FB}" srcOrd="0" destOrd="0" presId="urn:microsoft.com/office/officeart/2005/8/layout/orgChart1"/>
    <dgm:cxn modelId="{67765EFF-6657-4D84-9314-C9280D76D3EF}" type="presParOf" srcId="{39C4C671-9759-4825-8ED9-102F389FB13A}" destId="{EF15E252-4B19-4949-965D-486367BE1539}" srcOrd="1" destOrd="0" presId="urn:microsoft.com/office/officeart/2005/8/layout/orgChart1"/>
    <dgm:cxn modelId="{286D0DB4-F74F-4642-A82D-1E90C4B2E715}" type="presParOf" srcId="{EF15E252-4B19-4949-965D-486367BE1539}" destId="{493DBF54-C50C-4072-8364-9EFBD0FBEB62}" srcOrd="0" destOrd="0" presId="urn:microsoft.com/office/officeart/2005/8/layout/orgChart1"/>
    <dgm:cxn modelId="{7CAF1808-60A2-40D4-A46A-07E052633AF5}" type="presParOf" srcId="{493DBF54-C50C-4072-8364-9EFBD0FBEB62}" destId="{BED9B587-EC8F-4079-9496-8991D9FF63B8}" srcOrd="0" destOrd="0" presId="urn:microsoft.com/office/officeart/2005/8/layout/orgChart1"/>
    <dgm:cxn modelId="{58C073C4-E643-4282-9C08-5277B969CD13}" type="presParOf" srcId="{493DBF54-C50C-4072-8364-9EFBD0FBEB62}" destId="{C4572096-BCE3-431F-B00A-0495534F0EF8}" srcOrd="1" destOrd="0" presId="urn:microsoft.com/office/officeart/2005/8/layout/orgChart1"/>
    <dgm:cxn modelId="{7AE31474-9A7A-4524-8E78-BA20D3FCA410}" type="presParOf" srcId="{EF15E252-4B19-4949-965D-486367BE1539}" destId="{AD6B88C2-EF29-40C0-A01C-2396AC520D5F}" srcOrd="1" destOrd="0" presId="urn:microsoft.com/office/officeart/2005/8/layout/orgChart1"/>
    <dgm:cxn modelId="{C6E86A64-465C-4052-B2ED-F866ACBCB812}" type="presParOf" srcId="{EF15E252-4B19-4949-965D-486367BE1539}" destId="{5BB465E3-8875-4012-BEA9-7DC8133536F1}" srcOrd="2" destOrd="0" presId="urn:microsoft.com/office/officeart/2005/8/layout/orgChart1"/>
    <dgm:cxn modelId="{231AA776-7F6A-40A2-8C81-294A815F0179}" type="presParOf" srcId="{39C4C671-9759-4825-8ED9-102F389FB13A}" destId="{4960F670-24C0-4AF6-9F0F-DB1955662581}" srcOrd="2" destOrd="0" presId="urn:microsoft.com/office/officeart/2005/8/layout/orgChart1"/>
    <dgm:cxn modelId="{7209D52D-DCFF-4443-BC55-1B28C16C1041}" type="presParOf" srcId="{39C4C671-9759-4825-8ED9-102F389FB13A}" destId="{E1E4E518-BC90-407D-901B-7F4BC1D4A15E}" srcOrd="3" destOrd="0" presId="urn:microsoft.com/office/officeart/2005/8/layout/orgChart1"/>
    <dgm:cxn modelId="{69D7E482-51A6-4A8E-9B12-B08E7A762638}" type="presParOf" srcId="{E1E4E518-BC90-407D-901B-7F4BC1D4A15E}" destId="{A4F9F1BA-1D37-421C-AB69-7D5398703A3B}" srcOrd="0" destOrd="0" presId="urn:microsoft.com/office/officeart/2005/8/layout/orgChart1"/>
    <dgm:cxn modelId="{1BDA42FE-8171-40C8-96D6-A771A9DFE5C4}" type="presParOf" srcId="{A4F9F1BA-1D37-421C-AB69-7D5398703A3B}" destId="{1D01DD7E-63AB-45F4-BDBD-95E291B27A29}" srcOrd="0" destOrd="0" presId="urn:microsoft.com/office/officeart/2005/8/layout/orgChart1"/>
    <dgm:cxn modelId="{11033155-D1C1-487E-A4B3-615B7104B999}" type="presParOf" srcId="{A4F9F1BA-1D37-421C-AB69-7D5398703A3B}" destId="{8E400774-C0E4-4790-AB69-06FED237D177}" srcOrd="1" destOrd="0" presId="urn:microsoft.com/office/officeart/2005/8/layout/orgChart1"/>
    <dgm:cxn modelId="{3117608B-49B0-4380-82C3-2B8081A4DBD1}" type="presParOf" srcId="{E1E4E518-BC90-407D-901B-7F4BC1D4A15E}" destId="{9823C7AD-650E-46CB-9B64-2657558412FC}" srcOrd="1" destOrd="0" presId="urn:microsoft.com/office/officeart/2005/8/layout/orgChart1"/>
    <dgm:cxn modelId="{59331BD7-FD87-4DF4-BA13-828AD22D0AD3}" type="presParOf" srcId="{E1E4E518-BC90-407D-901B-7F4BC1D4A15E}" destId="{76B7CAFE-1E60-417D-BBC9-48591AEA435A}" srcOrd="2" destOrd="0" presId="urn:microsoft.com/office/officeart/2005/8/layout/orgChart1"/>
    <dgm:cxn modelId="{152B77D3-A6B6-4407-A8C8-5B88135475E2}" type="presParOf" srcId="{39C4C671-9759-4825-8ED9-102F389FB13A}" destId="{9F5DBCB9-D8E1-458B-A9D1-8A372D65D5D8}" srcOrd="4" destOrd="0" presId="urn:microsoft.com/office/officeart/2005/8/layout/orgChart1"/>
    <dgm:cxn modelId="{85F3FCCA-88D0-42BA-A0EE-7CCE51943777}" type="presParOf" srcId="{39C4C671-9759-4825-8ED9-102F389FB13A}" destId="{931713EB-82A8-4436-BC2E-F9C2114A06D2}" srcOrd="5" destOrd="0" presId="urn:microsoft.com/office/officeart/2005/8/layout/orgChart1"/>
    <dgm:cxn modelId="{D15995FA-E97C-4C0F-A3C5-734361FEB64F}" type="presParOf" srcId="{931713EB-82A8-4436-BC2E-F9C2114A06D2}" destId="{1DF60A06-9B13-4315-BAD6-A369DE08F398}" srcOrd="0" destOrd="0" presId="urn:microsoft.com/office/officeart/2005/8/layout/orgChart1"/>
    <dgm:cxn modelId="{D35C7AC4-201E-489D-B038-B600F5F411E6}" type="presParOf" srcId="{1DF60A06-9B13-4315-BAD6-A369DE08F398}" destId="{F8776742-DA27-4D3E-A1A9-7B78DBEBD082}" srcOrd="0" destOrd="0" presId="urn:microsoft.com/office/officeart/2005/8/layout/orgChart1"/>
    <dgm:cxn modelId="{C58AB1D5-84F4-4192-A17F-7F77312DCBEF}" type="presParOf" srcId="{1DF60A06-9B13-4315-BAD6-A369DE08F398}" destId="{E017C4E5-9E2E-4412-900A-4240985299BA}" srcOrd="1" destOrd="0" presId="urn:microsoft.com/office/officeart/2005/8/layout/orgChart1"/>
    <dgm:cxn modelId="{9A7ED9B7-8657-4B60-98DA-DA346D752AC3}" type="presParOf" srcId="{931713EB-82A8-4436-BC2E-F9C2114A06D2}" destId="{923C1531-8762-48AD-94B4-BD68BCE381E6}" srcOrd="1" destOrd="0" presId="urn:microsoft.com/office/officeart/2005/8/layout/orgChart1"/>
    <dgm:cxn modelId="{8843E34F-4FBE-45D2-99C3-56C93604AA53}" type="presParOf" srcId="{931713EB-82A8-4436-BC2E-F9C2114A06D2}" destId="{06CAE0D7-C402-4F4F-AA00-D775DCE9D7E6}" srcOrd="2" destOrd="0" presId="urn:microsoft.com/office/officeart/2005/8/layout/orgChart1"/>
    <dgm:cxn modelId="{9BC4D222-C7AD-459F-AFBC-D9487AB858B8}" type="presParOf" srcId="{39C4C671-9759-4825-8ED9-102F389FB13A}" destId="{6FAEE13B-8D80-48AF-AFB6-B42015409BD9}" srcOrd="6" destOrd="0" presId="urn:microsoft.com/office/officeart/2005/8/layout/orgChart1"/>
    <dgm:cxn modelId="{74460F7E-1636-4D1F-B01A-E169A9C3F309}" type="presParOf" srcId="{39C4C671-9759-4825-8ED9-102F389FB13A}" destId="{4F27C7D2-9C34-4B93-B48C-6F61C7A38973}" srcOrd="7" destOrd="0" presId="urn:microsoft.com/office/officeart/2005/8/layout/orgChart1"/>
    <dgm:cxn modelId="{C8BAF146-2B92-45EB-9152-FB69067399D1}" type="presParOf" srcId="{4F27C7D2-9C34-4B93-B48C-6F61C7A38973}" destId="{93575CCE-07E9-44C3-B08D-E5904780FB30}" srcOrd="0" destOrd="0" presId="urn:microsoft.com/office/officeart/2005/8/layout/orgChart1"/>
    <dgm:cxn modelId="{EAEDF0B6-22CE-4773-9B8A-17C6291D1504}" type="presParOf" srcId="{93575CCE-07E9-44C3-B08D-E5904780FB30}" destId="{C3C4757C-3EC6-4C9F-9118-86DAA5D13327}" srcOrd="0" destOrd="0" presId="urn:microsoft.com/office/officeart/2005/8/layout/orgChart1"/>
    <dgm:cxn modelId="{7A21575D-D3CA-4F2E-B409-9AF5E74178E9}" type="presParOf" srcId="{93575CCE-07E9-44C3-B08D-E5904780FB30}" destId="{41269A88-3E46-4C73-BAAF-434C911AB796}" srcOrd="1" destOrd="0" presId="urn:microsoft.com/office/officeart/2005/8/layout/orgChart1"/>
    <dgm:cxn modelId="{FB61485F-0668-49E6-A714-8182A41D52B2}" type="presParOf" srcId="{4F27C7D2-9C34-4B93-B48C-6F61C7A38973}" destId="{F0C9B220-9721-45C4-AB2F-A36B29DC648E}" srcOrd="1" destOrd="0" presId="urn:microsoft.com/office/officeart/2005/8/layout/orgChart1"/>
    <dgm:cxn modelId="{6CC62287-A547-4A45-82D9-BFE3718B3975}" type="presParOf" srcId="{4F27C7D2-9C34-4B93-B48C-6F61C7A38973}" destId="{CDAA6855-B5BA-435A-B9BD-0C082D0C0837}" srcOrd="2" destOrd="0" presId="urn:microsoft.com/office/officeart/2005/8/layout/orgChart1"/>
    <dgm:cxn modelId="{6084A22D-A651-4296-A6CA-47EA054BF618}" type="presParOf" srcId="{39C4C671-9759-4825-8ED9-102F389FB13A}" destId="{D560720B-3073-4576-B2E2-55AE72E5E03D}" srcOrd="8" destOrd="0" presId="urn:microsoft.com/office/officeart/2005/8/layout/orgChart1"/>
    <dgm:cxn modelId="{1F4B72F6-5EA0-4C6B-8BC6-50592AE3BB1D}" type="presParOf" srcId="{39C4C671-9759-4825-8ED9-102F389FB13A}" destId="{462195C0-B71A-42FC-8E82-204791A14490}" srcOrd="9" destOrd="0" presId="urn:microsoft.com/office/officeart/2005/8/layout/orgChart1"/>
    <dgm:cxn modelId="{29F3F8DC-C8E6-4F40-9AC7-E70B53B88D92}" type="presParOf" srcId="{462195C0-B71A-42FC-8E82-204791A14490}" destId="{2679F4CC-C196-4475-A597-2445E6A023F9}" srcOrd="0" destOrd="0" presId="urn:microsoft.com/office/officeart/2005/8/layout/orgChart1"/>
    <dgm:cxn modelId="{5205BE37-ECC6-4FB3-BB6E-810BD0D37CE5}" type="presParOf" srcId="{2679F4CC-C196-4475-A597-2445E6A023F9}" destId="{87F443F3-8A8E-420B-8718-2C63C8009CB9}" srcOrd="0" destOrd="0" presId="urn:microsoft.com/office/officeart/2005/8/layout/orgChart1"/>
    <dgm:cxn modelId="{FDF932E9-843C-4237-952B-1CCB0D590C59}" type="presParOf" srcId="{2679F4CC-C196-4475-A597-2445E6A023F9}" destId="{7D21AF31-93D5-4B64-A1E5-CE9F40ECF858}" srcOrd="1" destOrd="0" presId="urn:microsoft.com/office/officeart/2005/8/layout/orgChart1"/>
    <dgm:cxn modelId="{C2A3AE31-D3DC-4E3F-A20E-C649FE61DDDC}" type="presParOf" srcId="{462195C0-B71A-42FC-8E82-204791A14490}" destId="{5A61A931-CBBC-4A3C-ABC3-324CBF74A4D1}" srcOrd="1" destOrd="0" presId="urn:microsoft.com/office/officeart/2005/8/layout/orgChart1"/>
    <dgm:cxn modelId="{A3DE1B30-71FF-441B-8D50-2AF7EC32747D}" type="presParOf" srcId="{462195C0-B71A-42FC-8E82-204791A14490}" destId="{932FFFC1-BF68-4811-84F5-25C6D46E6DC3}" srcOrd="2" destOrd="0" presId="urn:microsoft.com/office/officeart/2005/8/layout/orgChart1"/>
    <dgm:cxn modelId="{6E86CC8E-A8D7-4C66-8782-A57F2E1BB7AA}" type="presParOf" srcId="{A9152D4D-FE7D-4218-8624-847BE6FF280D}" destId="{BB4C9C21-8A2F-42CF-BC29-08670325FF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7D26CD-AA32-437B-BE29-865731A0E692}">
      <dsp:nvSpPr>
        <dsp:cNvPr id="0" name=""/>
        <dsp:cNvSpPr/>
      </dsp:nvSpPr>
      <dsp:spPr>
        <a:xfrm>
          <a:off x="1628906" y="1117880"/>
          <a:ext cx="1379469" cy="407792"/>
        </a:xfrm>
        <a:custGeom>
          <a:avLst/>
          <a:gdLst/>
          <a:ahLst/>
          <a:cxnLst/>
          <a:rect l="0" t="0" r="0" b="0"/>
          <a:pathLst>
            <a:path>
              <a:moveTo>
                <a:pt x="1379469" y="0"/>
              </a:moveTo>
              <a:lnTo>
                <a:pt x="0" y="4077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60720B-3073-4576-B2E2-55AE72E5E03D}">
      <dsp:nvSpPr>
        <dsp:cNvPr id="0" name=""/>
        <dsp:cNvSpPr/>
      </dsp:nvSpPr>
      <dsp:spPr>
        <a:xfrm>
          <a:off x="3008376" y="1117880"/>
          <a:ext cx="2472403" cy="808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6453"/>
              </a:lnTo>
              <a:lnTo>
                <a:pt x="2472403" y="716453"/>
              </a:lnTo>
              <a:lnTo>
                <a:pt x="2472403" y="8089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EE13B-8D80-48AF-AFB6-B42015409BD9}">
      <dsp:nvSpPr>
        <dsp:cNvPr id="0" name=""/>
        <dsp:cNvSpPr/>
      </dsp:nvSpPr>
      <dsp:spPr>
        <a:xfrm>
          <a:off x="3008376" y="1117880"/>
          <a:ext cx="1159244" cy="827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715"/>
              </a:lnTo>
              <a:lnTo>
                <a:pt x="1159244" y="734715"/>
              </a:lnTo>
              <a:lnTo>
                <a:pt x="1159244" y="827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DBCB9-D8E1-458B-A9D1-8A372D65D5D8}">
      <dsp:nvSpPr>
        <dsp:cNvPr id="0" name=""/>
        <dsp:cNvSpPr/>
      </dsp:nvSpPr>
      <dsp:spPr>
        <a:xfrm>
          <a:off x="2812881" y="1117880"/>
          <a:ext cx="195494" cy="827257"/>
        </a:xfrm>
        <a:custGeom>
          <a:avLst/>
          <a:gdLst/>
          <a:ahLst/>
          <a:cxnLst/>
          <a:rect l="0" t="0" r="0" b="0"/>
          <a:pathLst>
            <a:path>
              <a:moveTo>
                <a:pt x="195494" y="0"/>
              </a:moveTo>
              <a:lnTo>
                <a:pt x="195494" y="734715"/>
              </a:lnTo>
              <a:lnTo>
                <a:pt x="0" y="734715"/>
              </a:lnTo>
              <a:lnTo>
                <a:pt x="0" y="827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0F670-24C0-4AF6-9F0F-DB1955662581}">
      <dsp:nvSpPr>
        <dsp:cNvPr id="0" name=""/>
        <dsp:cNvSpPr/>
      </dsp:nvSpPr>
      <dsp:spPr>
        <a:xfrm>
          <a:off x="1580748" y="1117880"/>
          <a:ext cx="1427627" cy="826394"/>
        </a:xfrm>
        <a:custGeom>
          <a:avLst/>
          <a:gdLst/>
          <a:ahLst/>
          <a:cxnLst/>
          <a:rect l="0" t="0" r="0" b="0"/>
          <a:pathLst>
            <a:path>
              <a:moveTo>
                <a:pt x="1427627" y="0"/>
              </a:moveTo>
              <a:lnTo>
                <a:pt x="1427627" y="733851"/>
              </a:lnTo>
              <a:lnTo>
                <a:pt x="0" y="733851"/>
              </a:lnTo>
              <a:lnTo>
                <a:pt x="0" y="8263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2F85F2-8F80-4C09-A540-9DE27D24C7FB}">
      <dsp:nvSpPr>
        <dsp:cNvPr id="0" name=""/>
        <dsp:cNvSpPr/>
      </dsp:nvSpPr>
      <dsp:spPr>
        <a:xfrm>
          <a:off x="465647" y="1117880"/>
          <a:ext cx="2542728" cy="827257"/>
        </a:xfrm>
        <a:custGeom>
          <a:avLst/>
          <a:gdLst/>
          <a:ahLst/>
          <a:cxnLst/>
          <a:rect l="0" t="0" r="0" b="0"/>
          <a:pathLst>
            <a:path>
              <a:moveTo>
                <a:pt x="2542728" y="0"/>
              </a:moveTo>
              <a:lnTo>
                <a:pt x="2542728" y="734715"/>
              </a:lnTo>
              <a:lnTo>
                <a:pt x="0" y="734715"/>
              </a:lnTo>
              <a:lnTo>
                <a:pt x="0" y="827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65E3A-087E-413F-8D1C-B036A2D2D9E6}">
      <dsp:nvSpPr>
        <dsp:cNvPr id="0" name=""/>
        <dsp:cNvSpPr/>
      </dsp:nvSpPr>
      <dsp:spPr>
        <a:xfrm>
          <a:off x="2311039" y="534873"/>
          <a:ext cx="1394673" cy="5830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Steering Committee</a:t>
          </a:r>
        </a:p>
      </dsp:txBody>
      <dsp:txXfrm>
        <a:off x="2311039" y="534873"/>
        <a:ext cx="1394673" cy="583006"/>
      </dsp:txXfrm>
    </dsp:sp>
    <dsp:sp modelId="{BED9B587-EC8F-4079-9496-8991D9FF63B8}">
      <dsp:nvSpPr>
        <dsp:cNvPr id="0" name=""/>
        <dsp:cNvSpPr/>
      </dsp:nvSpPr>
      <dsp:spPr>
        <a:xfrm>
          <a:off x="2563" y="1945138"/>
          <a:ext cx="926168" cy="6527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Access to </a:t>
          </a:r>
          <a:br>
            <a:rPr lang="en-US" sz="1600" b="1" kern="1200" dirty="0"/>
          </a:br>
          <a:r>
            <a:rPr lang="en-US" sz="1600" b="1" kern="1200" dirty="0"/>
            <a:t>Care</a:t>
          </a:r>
        </a:p>
      </dsp:txBody>
      <dsp:txXfrm>
        <a:off x="2563" y="1945138"/>
        <a:ext cx="926168" cy="652761"/>
      </dsp:txXfrm>
    </dsp:sp>
    <dsp:sp modelId="{1D01DD7E-63AB-45F4-BDBD-95E291B27A29}">
      <dsp:nvSpPr>
        <dsp:cNvPr id="0" name=""/>
        <dsp:cNvSpPr/>
      </dsp:nvSpPr>
      <dsp:spPr>
        <a:xfrm>
          <a:off x="1113817" y="1944274"/>
          <a:ext cx="933862" cy="654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/>
            <a:t>AffordableHousing</a:t>
          </a:r>
          <a:endParaRPr lang="en-US" sz="1600" b="1" kern="1200" dirty="0"/>
        </a:p>
      </dsp:txBody>
      <dsp:txXfrm>
        <a:off x="1113817" y="1944274"/>
        <a:ext cx="933862" cy="654348"/>
      </dsp:txXfrm>
    </dsp:sp>
    <dsp:sp modelId="{F8776742-DA27-4D3E-A1A9-7B78DBEBD082}">
      <dsp:nvSpPr>
        <dsp:cNvPr id="0" name=""/>
        <dsp:cNvSpPr/>
      </dsp:nvSpPr>
      <dsp:spPr>
        <a:xfrm>
          <a:off x="2232765" y="1945138"/>
          <a:ext cx="1160231" cy="6363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Obesity and Chronic Illness</a:t>
          </a:r>
        </a:p>
      </dsp:txBody>
      <dsp:txXfrm>
        <a:off x="2232765" y="1945138"/>
        <a:ext cx="1160231" cy="636359"/>
      </dsp:txXfrm>
    </dsp:sp>
    <dsp:sp modelId="{C3C4757C-3EC6-4C9F-9118-86DAA5D13327}">
      <dsp:nvSpPr>
        <dsp:cNvPr id="0" name=""/>
        <dsp:cNvSpPr/>
      </dsp:nvSpPr>
      <dsp:spPr>
        <a:xfrm>
          <a:off x="3578082" y="1945138"/>
          <a:ext cx="1179074" cy="654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Substance Use/Mental Health</a:t>
          </a:r>
        </a:p>
      </dsp:txBody>
      <dsp:txXfrm>
        <a:off x="3578082" y="1945138"/>
        <a:ext cx="1179074" cy="654348"/>
      </dsp:txXfrm>
    </dsp:sp>
    <dsp:sp modelId="{87F443F3-8A8E-420B-8718-2C63C8009CB9}">
      <dsp:nvSpPr>
        <dsp:cNvPr id="0" name=""/>
        <dsp:cNvSpPr/>
      </dsp:nvSpPr>
      <dsp:spPr>
        <a:xfrm>
          <a:off x="4944806" y="1926876"/>
          <a:ext cx="1071945" cy="6856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/>
            <a:t>Commun-ications</a:t>
          </a:r>
          <a:endParaRPr lang="en-US" sz="1600" b="1" kern="1200" dirty="0"/>
        </a:p>
      </dsp:txBody>
      <dsp:txXfrm>
        <a:off x="4944806" y="1926876"/>
        <a:ext cx="1071945" cy="685693"/>
      </dsp:txXfrm>
    </dsp:sp>
    <dsp:sp modelId="{02B01503-BA64-43E4-AE36-85BB09A767BD}">
      <dsp:nvSpPr>
        <dsp:cNvPr id="0" name=""/>
        <dsp:cNvSpPr/>
      </dsp:nvSpPr>
      <dsp:spPr>
        <a:xfrm>
          <a:off x="1628906" y="1305332"/>
          <a:ext cx="2870449" cy="4406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Racial Equity Principles</a:t>
          </a:r>
        </a:p>
      </dsp:txBody>
      <dsp:txXfrm>
        <a:off x="1628906" y="1305332"/>
        <a:ext cx="2870449" cy="4406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60720B-3073-4576-B2E2-55AE72E5E03D}">
      <dsp:nvSpPr>
        <dsp:cNvPr id="0" name=""/>
        <dsp:cNvSpPr/>
      </dsp:nvSpPr>
      <dsp:spPr>
        <a:xfrm>
          <a:off x="3008376" y="1068577"/>
          <a:ext cx="2492426" cy="206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146"/>
              </a:lnTo>
              <a:lnTo>
                <a:pt x="2492426" y="103146"/>
              </a:lnTo>
              <a:lnTo>
                <a:pt x="2492426" y="2062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EE13B-8D80-48AF-AFB6-B42015409BD9}">
      <dsp:nvSpPr>
        <dsp:cNvPr id="0" name=""/>
        <dsp:cNvSpPr/>
      </dsp:nvSpPr>
      <dsp:spPr>
        <a:xfrm>
          <a:off x="3008376" y="1068577"/>
          <a:ext cx="1198367" cy="206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146"/>
              </a:lnTo>
              <a:lnTo>
                <a:pt x="1198367" y="103146"/>
              </a:lnTo>
              <a:lnTo>
                <a:pt x="1198367" y="2062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DBCB9-D8E1-458B-A9D1-8A372D65D5D8}">
      <dsp:nvSpPr>
        <dsp:cNvPr id="0" name=""/>
        <dsp:cNvSpPr/>
      </dsp:nvSpPr>
      <dsp:spPr>
        <a:xfrm>
          <a:off x="2900317" y="1068577"/>
          <a:ext cx="108058" cy="206293"/>
        </a:xfrm>
        <a:custGeom>
          <a:avLst/>
          <a:gdLst/>
          <a:ahLst/>
          <a:cxnLst/>
          <a:rect l="0" t="0" r="0" b="0"/>
          <a:pathLst>
            <a:path>
              <a:moveTo>
                <a:pt x="108058" y="0"/>
              </a:moveTo>
              <a:lnTo>
                <a:pt x="108058" y="103146"/>
              </a:lnTo>
              <a:lnTo>
                <a:pt x="0" y="103146"/>
              </a:lnTo>
              <a:lnTo>
                <a:pt x="0" y="2062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0F670-24C0-4AF6-9F0F-DB1955662581}">
      <dsp:nvSpPr>
        <dsp:cNvPr id="0" name=""/>
        <dsp:cNvSpPr/>
      </dsp:nvSpPr>
      <dsp:spPr>
        <a:xfrm>
          <a:off x="1707406" y="1068577"/>
          <a:ext cx="1300969" cy="206293"/>
        </a:xfrm>
        <a:custGeom>
          <a:avLst/>
          <a:gdLst/>
          <a:ahLst/>
          <a:cxnLst/>
          <a:rect l="0" t="0" r="0" b="0"/>
          <a:pathLst>
            <a:path>
              <a:moveTo>
                <a:pt x="1300969" y="0"/>
              </a:moveTo>
              <a:lnTo>
                <a:pt x="1300969" y="103146"/>
              </a:lnTo>
              <a:lnTo>
                <a:pt x="0" y="103146"/>
              </a:lnTo>
              <a:lnTo>
                <a:pt x="0" y="2062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2F85F2-8F80-4C09-A540-9DE27D24C7FB}">
      <dsp:nvSpPr>
        <dsp:cNvPr id="0" name=""/>
        <dsp:cNvSpPr/>
      </dsp:nvSpPr>
      <dsp:spPr>
        <a:xfrm>
          <a:off x="521406" y="1068577"/>
          <a:ext cx="2486969" cy="206293"/>
        </a:xfrm>
        <a:custGeom>
          <a:avLst/>
          <a:gdLst/>
          <a:ahLst/>
          <a:cxnLst/>
          <a:rect l="0" t="0" r="0" b="0"/>
          <a:pathLst>
            <a:path>
              <a:moveTo>
                <a:pt x="2486969" y="0"/>
              </a:moveTo>
              <a:lnTo>
                <a:pt x="2486969" y="103146"/>
              </a:lnTo>
              <a:lnTo>
                <a:pt x="0" y="103146"/>
              </a:lnTo>
              <a:lnTo>
                <a:pt x="0" y="2062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65E3A-087E-413F-8D1C-B036A2D2D9E6}">
      <dsp:nvSpPr>
        <dsp:cNvPr id="0" name=""/>
        <dsp:cNvSpPr/>
      </dsp:nvSpPr>
      <dsp:spPr>
        <a:xfrm>
          <a:off x="2231136" y="418767"/>
          <a:ext cx="1554479" cy="6498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Steering Committee</a:t>
          </a:r>
        </a:p>
      </dsp:txBody>
      <dsp:txXfrm>
        <a:off x="2231136" y="418767"/>
        <a:ext cx="1554479" cy="649809"/>
      </dsp:txXfrm>
    </dsp:sp>
    <dsp:sp modelId="{BED9B587-EC8F-4079-9496-8991D9FF63B8}">
      <dsp:nvSpPr>
        <dsp:cNvPr id="0" name=""/>
        <dsp:cNvSpPr/>
      </dsp:nvSpPr>
      <dsp:spPr>
        <a:xfrm>
          <a:off x="1527" y="1274870"/>
          <a:ext cx="1039757" cy="6389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Access to </a:t>
          </a:r>
          <a:br>
            <a:rPr lang="en-US" sz="1600" b="1" kern="1200" dirty="0"/>
          </a:br>
          <a:r>
            <a:rPr lang="en-US" sz="1600" b="1" kern="1200" dirty="0"/>
            <a:t>Care</a:t>
          </a:r>
        </a:p>
      </dsp:txBody>
      <dsp:txXfrm>
        <a:off x="1527" y="1274870"/>
        <a:ext cx="1039757" cy="638954"/>
      </dsp:txXfrm>
    </dsp:sp>
    <dsp:sp modelId="{1D01DD7E-63AB-45F4-BDBD-95E291B27A29}">
      <dsp:nvSpPr>
        <dsp:cNvPr id="0" name=""/>
        <dsp:cNvSpPr/>
      </dsp:nvSpPr>
      <dsp:spPr>
        <a:xfrm>
          <a:off x="1247578" y="1274870"/>
          <a:ext cx="919655" cy="6453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HIV/STI</a:t>
          </a:r>
        </a:p>
      </dsp:txBody>
      <dsp:txXfrm>
        <a:off x="1247578" y="1274870"/>
        <a:ext cx="919655" cy="645388"/>
      </dsp:txXfrm>
    </dsp:sp>
    <dsp:sp modelId="{F8776742-DA27-4D3E-A1A9-7B78DBEBD082}">
      <dsp:nvSpPr>
        <dsp:cNvPr id="0" name=""/>
        <dsp:cNvSpPr/>
      </dsp:nvSpPr>
      <dsp:spPr>
        <a:xfrm>
          <a:off x="2373527" y="1274870"/>
          <a:ext cx="1053579" cy="6411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Obesity and Chronic Illness</a:t>
          </a:r>
        </a:p>
      </dsp:txBody>
      <dsp:txXfrm>
        <a:off x="2373527" y="1274870"/>
        <a:ext cx="1053579" cy="641125"/>
      </dsp:txXfrm>
    </dsp:sp>
    <dsp:sp modelId="{C3C4757C-3EC6-4C9F-9118-86DAA5D13327}">
      <dsp:nvSpPr>
        <dsp:cNvPr id="0" name=""/>
        <dsp:cNvSpPr/>
      </dsp:nvSpPr>
      <dsp:spPr>
        <a:xfrm>
          <a:off x="3633400" y="1274870"/>
          <a:ext cx="1146686" cy="6349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Substance Use/Mental Health</a:t>
          </a:r>
        </a:p>
      </dsp:txBody>
      <dsp:txXfrm>
        <a:off x="3633400" y="1274870"/>
        <a:ext cx="1146686" cy="634936"/>
      </dsp:txXfrm>
    </dsp:sp>
    <dsp:sp modelId="{87F443F3-8A8E-420B-8718-2C63C8009CB9}">
      <dsp:nvSpPr>
        <dsp:cNvPr id="0" name=""/>
        <dsp:cNvSpPr/>
      </dsp:nvSpPr>
      <dsp:spPr>
        <a:xfrm>
          <a:off x="4986380" y="1274870"/>
          <a:ext cx="1028843" cy="6617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/>
            <a:t>Commun-ications</a:t>
          </a:r>
          <a:endParaRPr lang="en-US" sz="1600" b="1" kern="1200" dirty="0"/>
        </a:p>
      </dsp:txBody>
      <dsp:txXfrm>
        <a:off x="4986380" y="1274870"/>
        <a:ext cx="1028843" cy="661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CD18-1984-4A30-B7FD-6B93CFE528B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25DD-F2D1-4D49-AB59-7461E853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0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CD18-1984-4A30-B7FD-6B93CFE528B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25DD-F2D1-4D49-AB59-7461E853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3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CD18-1984-4A30-B7FD-6B93CFE528B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25DD-F2D1-4D49-AB59-7461E853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CD18-1984-4A30-B7FD-6B93CFE528B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25DD-F2D1-4D49-AB59-7461E853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4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CD18-1984-4A30-B7FD-6B93CFE528B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25DD-F2D1-4D49-AB59-7461E853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8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CD18-1984-4A30-B7FD-6B93CFE528B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25DD-F2D1-4D49-AB59-7461E853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0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CD18-1984-4A30-B7FD-6B93CFE528B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25DD-F2D1-4D49-AB59-7461E853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4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CD18-1984-4A30-B7FD-6B93CFE528B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25DD-F2D1-4D49-AB59-7461E853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5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CD18-1984-4A30-B7FD-6B93CFE528B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25DD-F2D1-4D49-AB59-7461E853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8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CD18-1984-4A30-B7FD-6B93CFE528B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25DD-F2D1-4D49-AB59-7461E853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2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CD18-1984-4A30-B7FD-6B93CFE528B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C25DD-F2D1-4D49-AB59-7461E853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2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CD18-1984-4A30-B7FD-6B93CFE528B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C25DD-F2D1-4D49-AB59-7461E853B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7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872" y="166952"/>
            <a:ext cx="119237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/>
              <a:t>Partnership for a Healthy Durham Structure- Current and Proposed for 2018-2021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42387791"/>
              </p:ext>
            </p:extLst>
          </p:nvPr>
        </p:nvGraphicFramePr>
        <p:xfrm>
          <a:off x="3115056" y="3418980"/>
          <a:ext cx="6016752" cy="318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74094278"/>
              </p:ext>
            </p:extLst>
          </p:nvPr>
        </p:nvGraphicFramePr>
        <p:xfrm>
          <a:off x="3087624" y="850634"/>
          <a:ext cx="6016752" cy="235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27432" y="767759"/>
            <a:ext cx="1224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Current Partnership Structure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" y="3534676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Proposed Partnership Structure 2018-2021</a:t>
            </a:r>
          </a:p>
        </p:txBody>
      </p:sp>
      <p:sp>
        <p:nvSpPr>
          <p:cNvPr id="10" name="Left Brace 9"/>
          <p:cNvSpPr/>
          <p:nvPr/>
        </p:nvSpPr>
        <p:spPr>
          <a:xfrm rot="16200000">
            <a:off x="5131475" y="1087346"/>
            <a:ext cx="261794" cy="3703320"/>
          </a:xfrm>
          <a:prstGeom prst="leftBrace">
            <a:avLst>
              <a:gd name="adj1" fmla="val 8333"/>
              <a:gd name="adj2" fmla="val 49753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83864" y="3111203"/>
            <a:ext cx="3703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Health Priorities</a:t>
            </a:r>
          </a:p>
        </p:txBody>
      </p:sp>
      <p:sp>
        <p:nvSpPr>
          <p:cNvPr id="12" name="Left Brace 11"/>
          <p:cNvSpPr/>
          <p:nvPr/>
        </p:nvSpPr>
        <p:spPr>
          <a:xfrm rot="16200000">
            <a:off x="5204627" y="4334237"/>
            <a:ext cx="261794" cy="3703320"/>
          </a:xfrm>
          <a:prstGeom prst="leftBrace">
            <a:avLst>
              <a:gd name="adj1" fmla="val 8333"/>
              <a:gd name="adj2" fmla="val 49753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483864" y="6409011"/>
            <a:ext cx="3703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Health Priorities</a:t>
            </a:r>
          </a:p>
        </p:txBody>
      </p:sp>
      <p:sp>
        <p:nvSpPr>
          <p:cNvPr id="14" name="TextBox 10"/>
          <p:cNvSpPr txBox="1"/>
          <p:nvPr/>
        </p:nvSpPr>
        <p:spPr>
          <a:xfrm>
            <a:off x="6781800" y="2810386"/>
            <a:ext cx="3730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Standing </a:t>
            </a:r>
            <a:br>
              <a:rPr lang="en-US" sz="1400" dirty="0"/>
            </a:br>
            <a:r>
              <a:rPr lang="en-US" sz="1400" dirty="0"/>
              <a:t>Committee</a:t>
            </a:r>
          </a:p>
        </p:txBody>
      </p:sp>
      <p:sp>
        <p:nvSpPr>
          <p:cNvPr id="15" name="TextBox 10"/>
          <p:cNvSpPr txBox="1"/>
          <p:nvPr/>
        </p:nvSpPr>
        <p:spPr>
          <a:xfrm>
            <a:off x="6781800" y="6032206"/>
            <a:ext cx="3703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Standing </a:t>
            </a:r>
            <a:br>
              <a:rPr lang="en-US" sz="1400" dirty="0"/>
            </a:br>
            <a:r>
              <a:rPr lang="en-US" sz="1400" dirty="0"/>
              <a:t>Committee</a:t>
            </a:r>
          </a:p>
        </p:txBody>
      </p:sp>
      <p:sp>
        <p:nvSpPr>
          <p:cNvPr id="2" name="Rectangle 1"/>
          <p:cNvSpPr/>
          <p:nvPr/>
        </p:nvSpPr>
        <p:spPr>
          <a:xfrm>
            <a:off x="7671816" y="3961951"/>
            <a:ext cx="2103120" cy="546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763256" y="3961951"/>
            <a:ext cx="2011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Associate Committee on Poverty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6867144" y="4047325"/>
            <a:ext cx="7132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903720" y="4254338"/>
            <a:ext cx="6949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115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8B3EB45-F666-4D3A-8003-98E590C646C9}"/>
              </a:ext>
            </a:extLst>
          </p:cNvPr>
          <p:cNvCxnSpPr/>
          <p:nvPr/>
        </p:nvCxnSpPr>
        <p:spPr>
          <a:xfrm>
            <a:off x="6041776" y="1817370"/>
            <a:ext cx="0" cy="668784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6304" y="631729"/>
            <a:ext cx="119237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/>
              <a:t>La </a:t>
            </a:r>
            <a:r>
              <a:rPr lang="en-US" sz="2600" b="1" dirty="0" err="1"/>
              <a:t>Alianza</a:t>
            </a:r>
            <a:r>
              <a:rPr lang="en-US" sz="2600" b="1" dirty="0"/>
              <a:t> por una Durham </a:t>
            </a:r>
            <a:r>
              <a:rPr lang="en-US" sz="2600" b="1" dirty="0" err="1"/>
              <a:t>Saludable</a:t>
            </a:r>
            <a:r>
              <a:rPr lang="en-US" sz="2600" b="1" dirty="0"/>
              <a:t> 2018-2021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7A0BC44-BE14-474E-826D-5E72AA2FCB59}"/>
              </a:ext>
            </a:extLst>
          </p:cNvPr>
          <p:cNvGrpSpPr/>
          <p:nvPr/>
        </p:nvGrpSpPr>
        <p:grpSpPr>
          <a:xfrm>
            <a:off x="1484528" y="1278002"/>
            <a:ext cx="9267382" cy="3611620"/>
            <a:chOff x="1484529" y="1208027"/>
            <a:chExt cx="9250526" cy="3681595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84263CE8-7525-4388-8464-AB1C676A3E5D}"/>
                </a:ext>
              </a:extLst>
            </p:cNvPr>
            <p:cNvSpPr/>
            <p:nvPr/>
          </p:nvSpPr>
          <p:spPr>
            <a:xfrm>
              <a:off x="6035036" y="3243686"/>
              <a:ext cx="3905749" cy="62979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92650"/>
                  </a:lnTo>
                  <a:lnTo>
                    <a:pt x="3905749" y="492650"/>
                  </a:lnTo>
                  <a:lnTo>
                    <a:pt x="3905749" y="62979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6A1F6E0-0142-4599-A2DA-4DE5E2CB87BA}"/>
                </a:ext>
              </a:extLst>
            </p:cNvPr>
            <p:cNvSpPr/>
            <p:nvPr/>
          </p:nvSpPr>
          <p:spPr>
            <a:xfrm>
              <a:off x="6035036" y="3243686"/>
              <a:ext cx="1960348" cy="65685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19712"/>
                  </a:lnTo>
                  <a:lnTo>
                    <a:pt x="1960348" y="519712"/>
                  </a:lnTo>
                  <a:lnTo>
                    <a:pt x="1960348" y="65685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0B2B5F0-BF20-48E8-BE0C-8D1065837900}"/>
                </a:ext>
              </a:extLst>
            </p:cNvPr>
            <p:cNvSpPr/>
            <p:nvPr/>
          </p:nvSpPr>
          <p:spPr>
            <a:xfrm>
              <a:off x="5942048" y="3243686"/>
              <a:ext cx="91440" cy="65685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92987" y="0"/>
                  </a:moveTo>
                  <a:lnTo>
                    <a:pt x="92987" y="519712"/>
                  </a:lnTo>
                  <a:lnTo>
                    <a:pt x="45720" y="519712"/>
                  </a:lnTo>
                  <a:lnTo>
                    <a:pt x="45720" y="65685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74B63-82FC-4763-9570-F514ACF789A9}"/>
                </a:ext>
              </a:extLst>
            </p:cNvPr>
            <p:cNvSpPr/>
            <p:nvPr/>
          </p:nvSpPr>
          <p:spPr>
            <a:xfrm>
              <a:off x="3992560" y="3243686"/>
              <a:ext cx="2042476" cy="6555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042476" y="0"/>
                  </a:moveTo>
                  <a:lnTo>
                    <a:pt x="2042476" y="518432"/>
                  </a:lnTo>
                  <a:lnTo>
                    <a:pt x="0" y="518432"/>
                  </a:lnTo>
                  <a:lnTo>
                    <a:pt x="0" y="65557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E79455B-CA7A-41A2-9E4C-10EDCA435A2E}"/>
                </a:ext>
              </a:extLst>
            </p:cNvPr>
            <p:cNvSpPr/>
            <p:nvPr/>
          </p:nvSpPr>
          <p:spPr>
            <a:xfrm>
              <a:off x="2170784" y="3243686"/>
              <a:ext cx="3864252" cy="65685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864252" y="0"/>
                  </a:moveTo>
                  <a:lnTo>
                    <a:pt x="3864252" y="519712"/>
                  </a:lnTo>
                  <a:lnTo>
                    <a:pt x="0" y="519712"/>
                  </a:lnTo>
                  <a:lnTo>
                    <a:pt x="0" y="65685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63F535E-DD74-4952-AFC9-DC9E6F04C370}"/>
                </a:ext>
              </a:extLst>
            </p:cNvPr>
            <p:cNvSpPr/>
            <p:nvPr/>
          </p:nvSpPr>
          <p:spPr>
            <a:xfrm>
              <a:off x="5001639" y="2379717"/>
              <a:ext cx="2066795" cy="863969"/>
            </a:xfrm>
            <a:custGeom>
              <a:avLst/>
              <a:gdLst>
                <a:gd name="connsiteX0" fmla="*/ 0 w 2066795"/>
                <a:gd name="connsiteY0" fmla="*/ 0 h 863969"/>
                <a:gd name="connsiteX1" fmla="*/ 2066795 w 2066795"/>
                <a:gd name="connsiteY1" fmla="*/ 0 h 863969"/>
                <a:gd name="connsiteX2" fmla="*/ 2066795 w 2066795"/>
                <a:gd name="connsiteY2" fmla="*/ 863969 h 863969"/>
                <a:gd name="connsiteX3" fmla="*/ 0 w 2066795"/>
                <a:gd name="connsiteY3" fmla="*/ 863969 h 863969"/>
                <a:gd name="connsiteX4" fmla="*/ 0 w 2066795"/>
                <a:gd name="connsiteY4" fmla="*/ 0 h 863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795" h="863969">
                  <a:moveTo>
                    <a:pt x="0" y="0"/>
                  </a:moveTo>
                  <a:lnTo>
                    <a:pt x="2066795" y="0"/>
                  </a:lnTo>
                  <a:lnTo>
                    <a:pt x="2066795" y="863969"/>
                  </a:lnTo>
                  <a:lnTo>
                    <a:pt x="0" y="86396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800" b="1" kern="1200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10E93F8-9946-468D-A84F-8DF43B6E04C3}"/>
                </a:ext>
              </a:extLst>
            </p:cNvPr>
            <p:cNvSpPr/>
            <p:nvPr/>
          </p:nvSpPr>
          <p:spPr>
            <a:xfrm>
              <a:off x="1484529" y="3900540"/>
              <a:ext cx="1372508" cy="967341"/>
            </a:xfrm>
            <a:custGeom>
              <a:avLst/>
              <a:gdLst>
                <a:gd name="connsiteX0" fmla="*/ 0 w 1372508"/>
                <a:gd name="connsiteY0" fmla="*/ 0 h 967341"/>
                <a:gd name="connsiteX1" fmla="*/ 1372508 w 1372508"/>
                <a:gd name="connsiteY1" fmla="*/ 0 h 967341"/>
                <a:gd name="connsiteX2" fmla="*/ 1372508 w 1372508"/>
                <a:gd name="connsiteY2" fmla="*/ 967341 h 967341"/>
                <a:gd name="connsiteX3" fmla="*/ 0 w 1372508"/>
                <a:gd name="connsiteY3" fmla="*/ 967341 h 967341"/>
                <a:gd name="connsiteX4" fmla="*/ 0 w 1372508"/>
                <a:gd name="connsiteY4" fmla="*/ 0 h 967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2508" h="967341">
                  <a:moveTo>
                    <a:pt x="0" y="0"/>
                  </a:moveTo>
                  <a:lnTo>
                    <a:pt x="1372508" y="0"/>
                  </a:lnTo>
                  <a:lnTo>
                    <a:pt x="1372508" y="967341"/>
                  </a:lnTo>
                  <a:lnTo>
                    <a:pt x="0" y="96734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 err="1"/>
                <a:t>Acceso</a:t>
              </a:r>
              <a:r>
                <a:rPr lang="en-US" sz="1600" b="1" kern="1200" dirty="0"/>
                <a:t> a la </a:t>
              </a:r>
              <a:r>
                <a:rPr lang="en-US" sz="1600" b="1" kern="1200" dirty="0" err="1"/>
                <a:t>Atención</a:t>
              </a:r>
              <a:endParaRPr lang="en-US" sz="1600" b="1" kern="120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B7D7449-3316-44F2-A49C-F333905AB773}"/>
                </a:ext>
              </a:extLst>
            </p:cNvPr>
            <p:cNvSpPr/>
            <p:nvPr/>
          </p:nvSpPr>
          <p:spPr>
            <a:xfrm>
              <a:off x="3131320" y="3899260"/>
              <a:ext cx="1722479" cy="969692"/>
            </a:xfrm>
            <a:custGeom>
              <a:avLst/>
              <a:gdLst>
                <a:gd name="connsiteX0" fmla="*/ 0 w 1722479"/>
                <a:gd name="connsiteY0" fmla="*/ 0 h 969692"/>
                <a:gd name="connsiteX1" fmla="*/ 1722479 w 1722479"/>
                <a:gd name="connsiteY1" fmla="*/ 0 h 969692"/>
                <a:gd name="connsiteX2" fmla="*/ 1722479 w 1722479"/>
                <a:gd name="connsiteY2" fmla="*/ 969692 h 969692"/>
                <a:gd name="connsiteX3" fmla="*/ 0 w 1722479"/>
                <a:gd name="connsiteY3" fmla="*/ 969692 h 969692"/>
                <a:gd name="connsiteX4" fmla="*/ 0 w 1722479"/>
                <a:gd name="connsiteY4" fmla="*/ 0 h 969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2479" h="969692">
                  <a:moveTo>
                    <a:pt x="0" y="0"/>
                  </a:moveTo>
                  <a:lnTo>
                    <a:pt x="1722479" y="0"/>
                  </a:lnTo>
                  <a:lnTo>
                    <a:pt x="1722479" y="969692"/>
                  </a:lnTo>
                  <a:lnTo>
                    <a:pt x="0" y="96969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 err="1"/>
                <a:t>Salud</a:t>
              </a:r>
              <a:r>
                <a:rPr lang="en-US" sz="1600" b="1" kern="1200" dirty="0"/>
                <a:t> y Vivienda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474F187-E1AA-4AE3-8BAE-C2806A712823}"/>
                </a:ext>
              </a:extLst>
            </p:cNvPr>
            <p:cNvSpPr/>
            <p:nvPr/>
          </p:nvSpPr>
          <p:spPr>
            <a:xfrm>
              <a:off x="5128083" y="3900540"/>
              <a:ext cx="1719371" cy="943034"/>
            </a:xfrm>
            <a:custGeom>
              <a:avLst/>
              <a:gdLst>
                <a:gd name="connsiteX0" fmla="*/ 0 w 1719371"/>
                <a:gd name="connsiteY0" fmla="*/ 0 h 943034"/>
                <a:gd name="connsiteX1" fmla="*/ 1719371 w 1719371"/>
                <a:gd name="connsiteY1" fmla="*/ 0 h 943034"/>
                <a:gd name="connsiteX2" fmla="*/ 1719371 w 1719371"/>
                <a:gd name="connsiteY2" fmla="*/ 943034 h 943034"/>
                <a:gd name="connsiteX3" fmla="*/ 0 w 1719371"/>
                <a:gd name="connsiteY3" fmla="*/ 943034 h 943034"/>
                <a:gd name="connsiteX4" fmla="*/ 0 w 1719371"/>
                <a:gd name="connsiteY4" fmla="*/ 0 h 94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9371" h="943034">
                  <a:moveTo>
                    <a:pt x="0" y="0"/>
                  </a:moveTo>
                  <a:lnTo>
                    <a:pt x="1719371" y="0"/>
                  </a:lnTo>
                  <a:lnTo>
                    <a:pt x="1719371" y="943034"/>
                  </a:lnTo>
                  <a:lnTo>
                    <a:pt x="0" y="94303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500" b="1" kern="1200" dirty="0" err="1"/>
                <a:t>Obesidad</a:t>
              </a:r>
              <a:r>
                <a:rPr lang="en-US" sz="1500" b="1" kern="1200" dirty="0"/>
                <a:t>, Diabetes y </a:t>
              </a:r>
              <a:r>
                <a:rPr lang="en-US" sz="1500" b="1" kern="1200" dirty="0" err="1"/>
                <a:t>Acceso</a:t>
              </a:r>
              <a:r>
                <a:rPr lang="en-US" sz="1500" b="1" kern="1200" dirty="0"/>
                <a:t> a Alimentos</a:t>
              </a: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DC43EB4-1EF6-4E1A-B2CC-29E336BE6B2D}"/>
                </a:ext>
              </a:extLst>
            </p:cNvPr>
            <p:cNvSpPr/>
            <p:nvPr/>
          </p:nvSpPr>
          <p:spPr>
            <a:xfrm>
              <a:off x="7121737" y="3900540"/>
              <a:ext cx="1747295" cy="969692"/>
            </a:xfrm>
            <a:custGeom>
              <a:avLst/>
              <a:gdLst>
                <a:gd name="connsiteX0" fmla="*/ 0 w 1747295"/>
                <a:gd name="connsiteY0" fmla="*/ 0 h 969692"/>
                <a:gd name="connsiteX1" fmla="*/ 1747295 w 1747295"/>
                <a:gd name="connsiteY1" fmla="*/ 0 h 969692"/>
                <a:gd name="connsiteX2" fmla="*/ 1747295 w 1747295"/>
                <a:gd name="connsiteY2" fmla="*/ 969692 h 969692"/>
                <a:gd name="connsiteX3" fmla="*/ 0 w 1747295"/>
                <a:gd name="connsiteY3" fmla="*/ 969692 h 969692"/>
                <a:gd name="connsiteX4" fmla="*/ 0 w 1747295"/>
                <a:gd name="connsiteY4" fmla="*/ 0 h 969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295" h="969692">
                  <a:moveTo>
                    <a:pt x="0" y="0"/>
                  </a:moveTo>
                  <a:lnTo>
                    <a:pt x="1747295" y="0"/>
                  </a:lnTo>
                  <a:lnTo>
                    <a:pt x="1747295" y="969692"/>
                  </a:lnTo>
                  <a:lnTo>
                    <a:pt x="0" y="96969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 err="1"/>
                <a:t>Salud</a:t>
              </a:r>
              <a:r>
                <a:rPr lang="en-US" sz="1600" b="1" kern="1200" dirty="0"/>
                <a:t> Mental</a:t>
              </a: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19E0156-AC3C-44B3-89DA-3AF198D575D0}"/>
                </a:ext>
              </a:extLst>
            </p:cNvPr>
            <p:cNvSpPr/>
            <p:nvPr/>
          </p:nvSpPr>
          <p:spPr>
            <a:xfrm>
              <a:off x="9146517" y="3873478"/>
              <a:ext cx="1588538" cy="1016144"/>
            </a:xfrm>
            <a:custGeom>
              <a:avLst/>
              <a:gdLst>
                <a:gd name="connsiteX0" fmla="*/ 0 w 1588538"/>
                <a:gd name="connsiteY0" fmla="*/ 0 h 1016144"/>
                <a:gd name="connsiteX1" fmla="*/ 1588538 w 1588538"/>
                <a:gd name="connsiteY1" fmla="*/ 0 h 1016144"/>
                <a:gd name="connsiteX2" fmla="*/ 1588538 w 1588538"/>
                <a:gd name="connsiteY2" fmla="*/ 1016144 h 1016144"/>
                <a:gd name="connsiteX3" fmla="*/ 0 w 1588538"/>
                <a:gd name="connsiteY3" fmla="*/ 1016144 h 1016144"/>
                <a:gd name="connsiteX4" fmla="*/ 0 w 1588538"/>
                <a:gd name="connsiteY4" fmla="*/ 0 h 1016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8538" h="1016144">
                  <a:moveTo>
                    <a:pt x="0" y="0"/>
                  </a:moveTo>
                  <a:lnTo>
                    <a:pt x="1588538" y="0"/>
                  </a:lnTo>
                  <a:lnTo>
                    <a:pt x="1588538" y="1016144"/>
                  </a:lnTo>
                  <a:lnTo>
                    <a:pt x="0" y="10161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/>
                <a:t>Comunicaciones</a:t>
              </a: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564BEB8-FF1E-402D-B690-04838879B97A}"/>
                </a:ext>
              </a:extLst>
            </p:cNvPr>
            <p:cNvSpPr/>
            <p:nvPr/>
          </p:nvSpPr>
          <p:spPr>
            <a:xfrm>
              <a:off x="3872190" y="1208027"/>
              <a:ext cx="4253779" cy="653053"/>
            </a:xfrm>
            <a:custGeom>
              <a:avLst/>
              <a:gdLst>
                <a:gd name="connsiteX0" fmla="*/ 0 w 4253779"/>
                <a:gd name="connsiteY0" fmla="*/ 0 h 653053"/>
                <a:gd name="connsiteX1" fmla="*/ 4253779 w 4253779"/>
                <a:gd name="connsiteY1" fmla="*/ 0 h 653053"/>
                <a:gd name="connsiteX2" fmla="*/ 4253779 w 4253779"/>
                <a:gd name="connsiteY2" fmla="*/ 653053 h 653053"/>
                <a:gd name="connsiteX3" fmla="*/ 0 w 4253779"/>
                <a:gd name="connsiteY3" fmla="*/ 653053 h 653053"/>
                <a:gd name="connsiteX4" fmla="*/ 0 w 4253779"/>
                <a:gd name="connsiteY4" fmla="*/ 0 h 653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3779" h="653053">
                  <a:moveTo>
                    <a:pt x="0" y="0"/>
                  </a:moveTo>
                  <a:lnTo>
                    <a:pt x="4253779" y="0"/>
                  </a:lnTo>
                  <a:lnTo>
                    <a:pt x="4253779" y="653053"/>
                  </a:lnTo>
                  <a:lnTo>
                    <a:pt x="0" y="65305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b="1" kern="1200" dirty="0" err="1"/>
                <a:t>Principios</a:t>
              </a:r>
              <a:r>
                <a:rPr lang="en-US" b="1" kern="1200" dirty="0"/>
                <a:t> de </a:t>
              </a:r>
              <a:r>
                <a:rPr lang="en-US" b="1" kern="1200" dirty="0" err="1"/>
                <a:t>Equidad</a:t>
              </a:r>
              <a:r>
                <a:rPr lang="en-US" b="1" kern="1200" dirty="0"/>
                <a:t> Racial</a:t>
              </a:r>
            </a:p>
          </p:txBody>
        </p:sp>
      </p:grpSp>
      <p:sp>
        <p:nvSpPr>
          <p:cNvPr id="12" name="Left Brace 11"/>
          <p:cNvSpPr/>
          <p:nvPr/>
        </p:nvSpPr>
        <p:spPr>
          <a:xfrm rot="16200000">
            <a:off x="5121476" y="2039948"/>
            <a:ext cx="281792" cy="6227064"/>
          </a:xfrm>
          <a:prstGeom prst="leftBrace">
            <a:avLst>
              <a:gd name="adj1" fmla="val 8333"/>
              <a:gd name="adj2" fmla="val 49753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410712" y="5378231"/>
            <a:ext cx="3703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Prioridades</a:t>
            </a:r>
            <a:r>
              <a:rPr lang="en-US" sz="2000" dirty="0"/>
              <a:t> </a:t>
            </a:r>
            <a:r>
              <a:rPr lang="en-US" sz="2000" dirty="0" err="1"/>
              <a:t>Principales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Salud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8007276" y="2486154"/>
            <a:ext cx="2103120" cy="546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Pobreza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7251192" y="2657437"/>
            <a:ext cx="7132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251192" y="2898702"/>
            <a:ext cx="6949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>
            <a:extLst>
              <a:ext uri="{FF2B5EF4-FFF2-40B4-BE49-F238E27FC236}">
                <a16:creationId xmlns:a16="http://schemas.microsoft.com/office/drawing/2014/main" id="{77A0FEA5-83CC-41F6-BC08-9E5430DCB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5831" y="1735749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619C11-B1F0-4661-BD63-2A3D0C2A697C}"/>
              </a:ext>
            </a:extLst>
          </p:cNvPr>
          <p:cNvSpPr/>
          <p:nvPr/>
        </p:nvSpPr>
        <p:spPr>
          <a:xfrm>
            <a:off x="5227097" y="2517897"/>
            <a:ext cx="16293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b="1" dirty="0">
                <a:solidFill>
                  <a:schemeClr val="bg1"/>
                </a:solidFill>
              </a:rPr>
              <a:t>Comité de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b="1" dirty="0">
                <a:solidFill>
                  <a:schemeClr val="bg1"/>
                </a:solidFill>
              </a:rPr>
              <a:t>Administración</a:t>
            </a: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67CD69B0-F8C7-4904-8530-F4F87B839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9350"/>
            <a:ext cx="25648" cy="1384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41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872" y="166952"/>
            <a:ext cx="119237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/>
              <a:t>Partnership for a Healthy Durham Structure- Reasoning Behind Proposed Structure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827692"/>
              </p:ext>
            </p:extLst>
          </p:nvPr>
        </p:nvGraphicFramePr>
        <p:xfrm>
          <a:off x="345440" y="1055706"/>
          <a:ext cx="11470640" cy="5352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2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8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9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511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Current Health Priorities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Community Selected Priorities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Final</a:t>
                      </a:r>
                      <a:r>
                        <a:rPr lang="en-US" baseline="0" dirty="0"/>
                        <a:t> Recommendation of 2018-2021 Health Priorities from Steering 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Reasoning</a:t>
                      </a:r>
                      <a:r>
                        <a:rPr lang="en-US" baseline="0" dirty="0"/>
                        <a:t> for Selection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820">
                <a:tc>
                  <a:txBody>
                    <a:bodyPr/>
                    <a:lstStyle/>
                    <a:p>
                      <a:r>
                        <a:rPr lang="en-US" dirty="0"/>
                        <a:t>Access to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Access</a:t>
                      </a:r>
                      <a:r>
                        <a:rPr lang="en-US" baseline="0" dirty="0"/>
                        <a:t> to Healthcare and Health 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Access to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Selected again as a top priority by community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8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Affordable Housing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Affordable</a:t>
                      </a:r>
                      <a:r>
                        <a:rPr lang="en-US" baseline="0" dirty="0"/>
                        <a:t> Housing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Selected as the top health priority by community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7379">
                <a:tc>
                  <a:txBody>
                    <a:bodyPr/>
                    <a:lstStyle/>
                    <a:p>
                      <a:r>
                        <a:rPr lang="en-US" dirty="0"/>
                        <a:t>HIV/STIs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Was</a:t>
                      </a:r>
                      <a:r>
                        <a:rPr lang="en-US" baseline="0" dirty="0"/>
                        <a:t> not proposed as a committee because not chosen as a top priority by community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HIV and STI rates continue to be high; Work will continue to be supported by the health department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600">
                <a:tc>
                  <a:txBody>
                    <a:bodyPr/>
                    <a:lstStyle/>
                    <a:p>
                      <a:r>
                        <a:rPr lang="en-US" dirty="0"/>
                        <a:t>Obesity and Chronic Illness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Obesity, Diabetes and Food Access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Obesity, Diabetes and Food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Selected again as a top priority by community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2600">
                <a:tc>
                  <a:txBody>
                    <a:bodyPr/>
                    <a:lstStyle/>
                    <a:p>
                      <a:r>
                        <a:rPr lang="en-US" dirty="0"/>
                        <a:t>Substance</a:t>
                      </a:r>
                      <a:r>
                        <a:rPr lang="en-US" baseline="0" dirty="0"/>
                        <a:t> Use/Mental Health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Mental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Substance</a:t>
                      </a:r>
                      <a:r>
                        <a:rPr lang="en-US" baseline="0" dirty="0"/>
                        <a:t> Use/Mental Health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Mental</a:t>
                      </a:r>
                      <a:r>
                        <a:rPr lang="en-US" baseline="0" dirty="0"/>
                        <a:t> Health selected as a top priority; substance use goes hand in hand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781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247</Words>
  <Application>Microsoft Office PowerPoint</Application>
  <PresentationFormat>Widescreen</PresentationFormat>
  <Paragraphs>56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Durham County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Mortiboy, Marissa</dc:creator>
  <cp:lastModifiedBy>Mortiboy, Marissa</cp:lastModifiedBy>
  <cp:revision>17</cp:revision>
  <dcterms:created xsi:type="dcterms:W3CDTF">2018-04-11T20:37:55Z</dcterms:created>
  <dcterms:modified xsi:type="dcterms:W3CDTF">2019-04-24T14:21:46Z</dcterms:modified>
</cp:coreProperties>
</file>