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6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Lipe" userId="7a433571-7ad9-45f7-a6d8-96df81619765" providerId="ADAL" clId="{3F12AB85-22CE-4922-9148-312294CA756D}"/>
    <pc:docChg chg="undo custSel addSld delSld modSld">
      <pc:chgData name="Katie Lipe" userId="7a433571-7ad9-45f7-a6d8-96df81619765" providerId="ADAL" clId="{3F12AB85-22CE-4922-9148-312294CA756D}" dt="2023-09-05T12:58:45.282" v="173"/>
      <pc:docMkLst>
        <pc:docMk/>
      </pc:docMkLst>
      <pc:sldChg chg="modSp">
        <pc:chgData name="Katie Lipe" userId="7a433571-7ad9-45f7-a6d8-96df81619765" providerId="ADAL" clId="{3F12AB85-22CE-4922-9148-312294CA756D}" dt="2023-09-05T12:50:18.053" v="26" actId="20577"/>
        <pc:sldMkLst>
          <pc:docMk/>
          <pc:sldMk cId="2308498216" sldId="257"/>
        </pc:sldMkLst>
        <pc:spChg chg="mod">
          <ac:chgData name="Katie Lipe" userId="7a433571-7ad9-45f7-a6d8-96df81619765" providerId="ADAL" clId="{3F12AB85-22CE-4922-9148-312294CA756D}" dt="2023-09-05T12:50:18.053" v="26" actId="20577"/>
          <ac:spMkLst>
            <pc:docMk/>
            <pc:sldMk cId="2308498216" sldId="257"/>
            <ac:spMk id="3" creationId="{53C4774A-0F0D-45B2-8206-C6F190A346F3}"/>
          </ac:spMkLst>
        </pc:spChg>
      </pc:sldChg>
      <pc:sldChg chg="addSp delSp modSp">
        <pc:chgData name="Katie Lipe" userId="7a433571-7ad9-45f7-a6d8-96df81619765" providerId="ADAL" clId="{3F12AB85-22CE-4922-9148-312294CA756D}" dt="2023-09-05T12:50:54.018" v="30" actId="1076"/>
        <pc:sldMkLst>
          <pc:docMk/>
          <pc:sldMk cId="3160074237" sldId="259"/>
        </pc:sldMkLst>
        <pc:picChg chg="add mod">
          <ac:chgData name="Katie Lipe" userId="7a433571-7ad9-45f7-a6d8-96df81619765" providerId="ADAL" clId="{3F12AB85-22CE-4922-9148-312294CA756D}" dt="2023-09-05T12:50:54.018" v="30" actId="1076"/>
          <ac:picMkLst>
            <pc:docMk/>
            <pc:sldMk cId="3160074237" sldId="259"/>
            <ac:picMk id="2" creationId="{2F0ACC8F-D811-42DE-A2A3-F9B521CE06A8}"/>
          </ac:picMkLst>
        </pc:picChg>
        <pc:picChg chg="del">
          <ac:chgData name="Katie Lipe" userId="7a433571-7ad9-45f7-a6d8-96df81619765" providerId="ADAL" clId="{3F12AB85-22CE-4922-9148-312294CA756D}" dt="2023-09-05T12:50:50.113" v="27" actId="478"/>
          <ac:picMkLst>
            <pc:docMk/>
            <pc:sldMk cId="3160074237" sldId="259"/>
            <ac:picMk id="7" creationId="{ECBA6B46-0FEB-4F73-87B8-86882B50BC96}"/>
          </ac:picMkLst>
        </pc:picChg>
      </pc:sldChg>
      <pc:sldChg chg="delSp del">
        <pc:chgData name="Katie Lipe" userId="7a433571-7ad9-45f7-a6d8-96df81619765" providerId="ADAL" clId="{3F12AB85-22CE-4922-9148-312294CA756D}" dt="2023-09-05T12:51:03.053" v="44" actId="2696"/>
        <pc:sldMkLst>
          <pc:docMk/>
          <pc:sldMk cId="3762953979" sldId="261"/>
        </pc:sldMkLst>
        <pc:picChg chg="del">
          <ac:chgData name="Katie Lipe" userId="7a433571-7ad9-45f7-a6d8-96df81619765" providerId="ADAL" clId="{3F12AB85-22CE-4922-9148-312294CA756D}" dt="2023-09-05T12:50:57.587" v="31" actId="478"/>
          <ac:picMkLst>
            <pc:docMk/>
            <pc:sldMk cId="3762953979" sldId="261"/>
            <ac:picMk id="3" creationId="{D93193FB-D54C-4182-BCE6-8A3E500D95E3}"/>
          </ac:picMkLst>
        </pc:picChg>
      </pc:sldChg>
      <pc:sldChg chg="del">
        <pc:chgData name="Katie Lipe" userId="7a433571-7ad9-45f7-a6d8-96df81619765" providerId="ADAL" clId="{3F12AB85-22CE-4922-9148-312294CA756D}" dt="2023-09-05T12:50:58.557" v="32" actId="2696"/>
        <pc:sldMkLst>
          <pc:docMk/>
          <pc:sldMk cId="3099600662" sldId="262"/>
        </pc:sldMkLst>
      </pc:sldChg>
      <pc:sldChg chg="del">
        <pc:chgData name="Katie Lipe" userId="7a433571-7ad9-45f7-a6d8-96df81619765" providerId="ADAL" clId="{3F12AB85-22CE-4922-9148-312294CA756D}" dt="2023-09-05T12:50:59.547" v="34" actId="2696"/>
        <pc:sldMkLst>
          <pc:docMk/>
          <pc:sldMk cId="2467070635" sldId="263"/>
        </pc:sldMkLst>
      </pc:sldChg>
      <pc:sldChg chg="del">
        <pc:chgData name="Katie Lipe" userId="7a433571-7ad9-45f7-a6d8-96df81619765" providerId="ADAL" clId="{3F12AB85-22CE-4922-9148-312294CA756D}" dt="2023-09-05T12:50:59.306" v="33" actId="2696"/>
        <pc:sldMkLst>
          <pc:docMk/>
          <pc:sldMk cId="2528244909" sldId="264"/>
        </pc:sldMkLst>
      </pc:sldChg>
      <pc:sldChg chg="del">
        <pc:chgData name="Katie Lipe" userId="7a433571-7ad9-45f7-a6d8-96df81619765" providerId="ADAL" clId="{3F12AB85-22CE-4922-9148-312294CA756D}" dt="2023-09-05T12:50:59.738" v="35" actId="2696"/>
        <pc:sldMkLst>
          <pc:docMk/>
          <pc:sldMk cId="4201272866" sldId="265"/>
        </pc:sldMkLst>
      </pc:sldChg>
      <pc:sldChg chg="del">
        <pc:chgData name="Katie Lipe" userId="7a433571-7ad9-45f7-a6d8-96df81619765" providerId="ADAL" clId="{3F12AB85-22CE-4922-9148-312294CA756D}" dt="2023-09-05T12:50:59.885" v="36" actId="2696"/>
        <pc:sldMkLst>
          <pc:docMk/>
          <pc:sldMk cId="3602157020" sldId="266"/>
        </pc:sldMkLst>
      </pc:sldChg>
      <pc:sldChg chg="del">
        <pc:chgData name="Katie Lipe" userId="7a433571-7ad9-45f7-a6d8-96df81619765" providerId="ADAL" clId="{3F12AB85-22CE-4922-9148-312294CA756D}" dt="2023-09-05T12:51:00.039" v="37" actId="2696"/>
        <pc:sldMkLst>
          <pc:docMk/>
          <pc:sldMk cId="254222430" sldId="267"/>
        </pc:sldMkLst>
      </pc:sldChg>
      <pc:sldChg chg="del">
        <pc:chgData name="Katie Lipe" userId="7a433571-7ad9-45f7-a6d8-96df81619765" providerId="ADAL" clId="{3F12AB85-22CE-4922-9148-312294CA756D}" dt="2023-09-05T12:51:00.889" v="38" actId="2696"/>
        <pc:sldMkLst>
          <pc:docMk/>
          <pc:sldMk cId="1537513816" sldId="268"/>
        </pc:sldMkLst>
      </pc:sldChg>
      <pc:sldChg chg="del">
        <pc:chgData name="Katie Lipe" userId="7a433571-7ad9-45f7-a6d8-96df81619765" providerId="ADAL" clId="{3F12AB85-22CE-4922-9148-312294CA756D}" dt="2023-09-05T12:51:01.059" v="39" actId="2696"/>
        <pc:sldMkLst>
          <pc:docMk/>
          <pc:sldMk cId="3645807719" sldId="269"/>
        </pc:sldMkLst>
      </pc:sldChg>
      <pc:sldChg chg="del">
        <pc:chgData name="Katie Lipe" userId="7a433571-7ad9-45f7-a6d8-96df81619765" providerId="ADAL" clId="{3F12AB85-22CE-4922-9148-312294CA756D}" dt="2023-09-05T12:51:01.202" v="40" actId="2696"/>
        <pc:sldMkLst>
          <pc:docMk/>
          <pc:sldMk cId="1629906993" sldId="270"/>
        </pc:sldMkLst>
      </pc:sldChg>
      <pc:sldChg chg="del">
        <pc:chgData name="Katie Lipe" userId="7a433571-7ad9-45f7-a6d8-96df81619765" providerId="ADAL" clId="{3F12AB85-22CE-4922-9148-312294CA756D}" dt="2023-09-05T12:51:01.360" v="41" actId="2696"/>
        <pc:sldMkLst>
          <pc:docMk/>
          <pc:sldMk cId="1289409576" sldId="271"/>
        </pc:sldMkLst>
      </pc:sldChg>
      <pc:sldChg chg="del">
        <pc:chgData name="Katie Lipe" userId="7a433571-7ad9-45f7-a6d8-96df81619765" providerId="ADAL" clId="{3F12AB85-22CE-4922-9148-312294CA756D}" dt="2023-09-05T12:51:01.492" v="42" actId="2696"/>
        <pc:sldMkLst>
          <pc:docMk/>
          <pc:sldMk cId="3667991800" sldId="272"/>
        </pc:sldMkLst>
      </pc:sldChg>
      <pc:sldChg chg="del">
        <pc:chgData name="Katie Lipe" userId="7a433571-7ad9-45f7-a6d8-96df81619765" providerId="ADAL" clId="{3F12AB85-22CE-4922-9148-312294CA756D}" dt="2023-09-05T12:51:01.645" v="43" actId="2696"/>
        <pc:sldMkLst>
          <pc:docMk/>
          <pc:sldMk cId="3218614373" sldId="273"/>
        </pc:sldMkLst>
      </pc:sldChg>
      <pc:sldChg chg="del">
        <pc:chgData name="Katie Lipe" userId="7a433571-7ad9-45f7-a6d8-96df81619765" providerId="ADAL" clId="{3F12AB85-22CE-4922-9148-312294CA756D}" dt="2023-09-05T12:51:06.978" v="49" actId="2696"/>
        <pc:sldMkLst>
          <pc:docMk/>
          <pc:sldMk cId="311286367" sldId="274"/>
        </pc:sldMkLst>
      </pc:sldChg>
      <pc:sldChg chg="del">
        <pc:chgData name="Katie Lipe" userId="7a433571-7ad9-45f7-a6d8-96df81619765" providerId="ADAL" clId="{3F12AB85-22CE-4922-9148-312294CA756D}" dt="2023-09-05T12:51:03.551" v="45" actId="2696"/>
        <pc:sldMkLst>
          <pc:docMk/>
          <pc:sldMk cId="4072954804" sldId="275"/>
        </pc:sldMkLst>
      </pc:sldChg>
      <pc:sldChg chg="del">
        <pc:chgData name="Katie Lipe" userId="7a433571-7ad9-45f7-a6d8-96df81619765" providerId="ADAL" clId="{3F12AB85-22CE-4922-9148-312294CA756D}" dt="2023-09-05T12:51:03.970" v="46" actId="2696"/>
        <pc:sldMkLst>
          <pc:docMk/>
          <pc:sldMk cId="3029952014" sldId="276"/>
        </pc:sldMkLst>
      </pc:sldChg>
      <pc:sldChg chg="add del">
        <pc:chgData name="Katie Lipe" userId="7a433571-7ad9-45f7-a6d8-96df81619765" providerId="ADAL" clId="{3F12AB85-22CE-4922-9148-312294CA756D}" dt="2023-09-05T12:51:06.045" v="48" actId="2696"/>
        <pc:sldMkLst>
          <pc:docMk/>
          <pc:sldMk cId="1301251734" sldId="277"/>
        </pc:sldMkLst>
      </pc:sldChg>
      <pc:sldChg chg="addSp delSp modSp add">
        <pc:chgData name="Katie Lipe" userId="7a433571-7ad9-45f7-a6d8-96df81619765" providerId="ADAL" clId="{3F12AB85-22CE-4922-9148-312294CA756D}" dt="2023-09-05T12:51:26.166" v="55" actId="1076"/>
        <pc:sldMkLst>
          <pc:docMk/>
          <pc:sldMk cId="1941842510" sldId="278"/>
        </pc:sldMkLst>
        <pc:spChg chg="del">
          <ac:chgData name="Katie Lipe" userId="7a433571-7ad9-45f7-a6d8-96df81619765" providerId="ADAL" clId="{3F12AB85-22CE-4922-9148-312294CA756D}" dt="2023-09-05T12:51:18.668" v="51" actId="478"/>
          <ac:spMkLst>
            <pc:docMk/>
            <pc:sldMk cId="1941842510" sldId="278"/>
            <ac:spMk id="2" creationId="{E2BC95CC-7AE0-4D76-8766-59039A9F146A}"/>
          </ac:spMkLst>
        </pc:spChg>
        <pc:spChg chg="del">
          <ac:chgData name="Katie Lipe" userId="7a433571-7ad9-45f7-a6d8-96df81619765" providerId="ADAL" clId="{3F12AB85-22CE-4922-9148-312294CA756D}" dt="2023-09-05T12:51:19.308" v="52" actId="478"/>
          <ac:spMkLst>
            <pc:docMk/>
            <pc:sldMk cId="1941842510" sldId="278"/>
            <ac:spMk id="3" creationId="{3F3E4F12-4C61-4F56-8D9D-381EE48B541C}"/>
          </ac:spMkLst>
        </pc:spChg>
        <pc:picChg chg="add mod">
          <ac:chgData name="Katie Lipe" userId="7a433571-7ad9-45f7-a6d8-96df81619765" providerId="ADAL" clId="{3F12AB85-22CE-4922-9148-312294CA756D}" dt="2023-09-05T12:51:26.166" v="55" actId="1076"/>
          <ac:picMkLst>
            <pc:docMk/>
            <pc:sldMk cId="1941842510" sldId="278"/>
            <ac:picMk id="4" creationId="{A912BB3E-89D4-4D50-BFE6-4EC23A267E7C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1:46.414" v="60" actId="1076"/>
        <pc:sldMkLst>
          <pc:docMk/>
          <pc:sldMk cId="3793254415" sldId="279"/>
        </pc:sldMkLst>
        <pc:picChg chg="add mod">
          <ac:chgData name="Katie Lipe" userId="7a433571-7ad9-45f7-a6d8-96df81619765" providerId="ADAL" clId="{3F12AB85-22CE-4922-9148-312294CA756D}" dt="2023-09-05T12:51:46.414" v="60" actId="1076"/>
          <ac:picMkLst>
            <pc:docMk/>
            <pc:sldMk cId="3793254415" sldId="279"/>
            <ac:picMk id="2" creationId="{4A260138-510B-43E5-81A2-C61AFE132287}"/>
          </ac:picMkLst>
        </pc:picChg>
        <pc:picChg chg="del">
          <ac:chgData name="Katie Lipe" userId="7a433571-7ad9-45f7-a6d8-96df81619765" providerId="ADAL" clId="{3F12AB85-22CE-4922-9148-312294CA756D}" dt="2023-09-05T12:51:40.547" v="57" actId="478"/>
          <ac:picMkLst>
            <pc:docMk/>
            <pc:sldMk cId="3793254415" sldId="279"/>
            <ac:picMk id="4" creationId="{A912BB3E-89D4-4D50-BFE6-4EC23A267E7C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2:07.716" v="66" actId="1036"/>
        <pc:sldMkLst>
          <pc:docMk/>
          <pc:sldMk cId="3462733148" sldId="280"/>
        </pc:sldMkLst>
        <pc:picChg chg="del">
          <ac:chgData name="Katie Lipe" userId="7a433571-7ad9-45f7-a6d8-96df81619765" providerId="ADAL" clId="{3F12AB85-22CE-4922-9148-312294CA756D}" dt="2023-09-05T12:52:00.727" v="62" actId="478"/>
          <ac:picMkLst>
            <pc:docMk/>
            <pc:sldMk cId="3462733148" sldId="280"/>
            <ac:picMk id="2" creationId="{4A260138-510B-43E5-81A2-C61AFE132287}"/>
          </ac:picMkLst>
        </pc:picChg>
        <pc:picChg chg="add mod">
          <ac:chgData name="Katie Lipe" userId="7a433571-7ad9-45f7-a6d8-96df81619765" providerId="ADAL" clId="{3F12AB85-22CE-4922-9148-312294CA756D}" dt="2023-09-05T12:52:07.716" v="66" actId="1036"/>
          <ac:picMkLst>
            <pc:docMk/>
            <pc:sldMk cId="3462733148" sldId="280"/>
            <ac:picMk id="3" creationId="{1956FABC-819D-4670-80D8-36F61D6DBD40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2:30.460" v="73" actId="1076"/>
        <pc:sldMkLst>
          <pc:docMk/>
          <pc:sldMk cId="954311005" sldId="281"/>
        </pc:sldMkLst>
        <pc:spChg chg="del">
          <ac:chgData name="Katie Lipe" userId="7a433571-7ad9-45f7-a6d8-96df81619765" providerId="ADAL" clId="{3F12AB85-22CE-4922-9148-312294CA756D}" dt="2023-09-05T12:52:25.668" v="69" actId="478"/>
          <ac:spMkLst>
            <pc:docMk/>
            <pc:sldMk cId="954311005" sldId="281"/>
            <ac:spMk id="2" creationId="{EC3ADD0B-5869-4F93-AE08-6C991534E209}"/>
          </ac:spMkLst>
        </pc:spChg>
        <pc:spChg chg="del">
          <ac:chgData name="Katie Lipe" userId="7a433571-7ad9-45f7-a6d8-96df81619765" providerId="ADAL" clId="{3F12AB85-22CE-4922-9148-312294CA756D}" dt="2023-09-05T12:52:24.296" v="68" actId="478"/>
          <ac:spMkLst>
            <pc:docMk/>
            <pc:sldMk cId="954311005" sldId="281"/>
            <ac:spMk id="3" creationId="{6A7DBC7E-4B7A-4981-A89C-88C969974C54}"/>
          </ac:spMkLst>
        </pc:spChg>
        <pc:picChg chg="add mod">
          <ac:chgData name="Katie Lipe" userId="7a433571-7ad9-45f7-a6d8-96df81619765" providerId="ADAL" clId="{3F12AB85-22CE-4922-9148-312294CA756D}" dt="2023-09-05T12:52:30.460" v="73" actId="1076"/>
          <ac:picMkLst>
            <pc:docMk/>
            <pc:sldMk cId="954311005" sldId="281"/>
            <ac:picMk id="4" creationId="{19296718-87E2-43BF-8A00-91783E2F984E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2:47.608" v="78" actId="1076"/>
        <pc:sldMkLst>
          <pc:docMk/>
          <pc:sldMk cId="1144183901" sldId="282"/>
        </pc:sldMkLst>
        <pc:picChg chg="add mod">
          <ac:chgData name="Katie Lipe" userId="7a433571-7ad9-45f7-a6d8-96df81619765" providerId="ADAL" clId="{3F12AB85-22CE-4922-9148-312294CA756D}" dt="2023-09-05T12:52:47.608" v="78" actId="1076"/>
          <ac:picMkLst>
            <pc:docMk/>
            <pc:sldMk cId="1144183901" sldId="282"/>
            <ac:picMk id="2" creationId="{63514CF1-3478-43C9-830D-85DC96471966}"/>
          </ac:picMkLst>
        </pc:picChg>
        <pc:picChg chg="del">
          <ac:chgData name="Katie Lipe" userId="7a433571-7ad9-45f7-a6d8-96df81619765" providerId="ADAL" clId="{3F12AB85-22CE-4922-9148-312294CA756D}" dt="2023-09-05T12:52:43.591" v="75" actId="478"/>
          <ac:picMkLst>
            <pc:docMk/>
            <pc:sldMk cId="1144183901" sldId="282"/>
            <ac:picMk id="4" creationId="{19296718-87E2-43BF-8A00-91783E2F984E}"/>
          </ac:picMkLst>
        </pc:picChg>
      </pc:sldChg>
      <pc:sldChg chg="addSp delSp add">
        <pc:chgData name="Katie Lipe" userId="7a433571-7ad9-45f7-a6d8-96df81619765" providerId="ADAL" clId="{3F12AB85-22CE-4922-9148-312294CA756D}" dt="2023-09-05T12:53:12.283" v="81"/>
        <pc:sldMkLst>
          <pc:docMk/>
          <pc:sldMk cId="3073433404" sldId="283"/>
        </pc:sldMkLst>
        <pc:picChg chg="del">
          <ac:chgData name="Katie Lipe" userId="7a433571-7ad9-45f7-a6d8-96df81619765" providerId="ADAL" clId="{3F12AB85-22CE-4922-9148-312294CA756D}" dt="2023-09-05T12:53:11.873" v="80" actId="478"/>
          <ac:picMkLst>
            <pc:docMk/>
            <pc:sldMk cId="3073433404" sldId="283"/>
            <ac:picMk id="2" creationId="{63514CF1-3478-43C9-830D-85DC96471966}"/>
          </ac:picMkLst>
        </pc:picChg>
        <pc:picChg chg="add">
          <ac:chgData name="Katie Lipe" userId="7a433571-7ad9-45f7-a6d8-96df81619765" providerId="ADAL" clId="{3F12AB85-22CE-4922-9148-312294CA756D}" dt="2023-09-05T12:53:12.283" v="81"/>
          <ac:picMkLst>
            <pc:docMk/>
            <pc:sldMk cId="3073433404" sldId="283"/>
            <ac:picMk id="3" creationId="{4650EA1F-DA2F-438B-A098-13466F70CF14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3:33.488" v="86" actId="1076"/>
        <pc:sldMkLst>
          <pc:docMk/>
          <pc:sldMk cId="3322828354" sldId="284"/>
        </pc:sldMkLst>
        <pc:picChg chg="add mod">
          <ac:chgData name="Katie Lipe" userId="7a433571-7ad9-45f7-a6d8-96df81619765" providerId="ADAL" clId="{3F12AB85-22CE-4922-9148-312294CA756D}" dt="2023-09-05T12:53:33.488" v="86" actId="1076"/>
          <ac:picMkLst>
            <pc:docMk/>
            <pc:sldMk cId="3322828354" sldId="284"/>
            <ac:picMk id="2" creationId="{482F10EC-5F1A-452C-8BD3-589E04AA85F6}"/>
          </ac:picMkLst>
        </pc:picChg>
        <pc:picChg chg="del">
          <ac:chgData name="Katie Lipe" userId="7a433571-7ad9-45f7-a6d8-96df81619765" providerId="ADAL" clId="{3F12AB85-22CE-4922-9148-312294CA756D}" dt="2023-09-05T12:53:27.650" v="83" actId="478"/>
          <ac:picMkLst>
            <pc:docMk/>
            <pc:sldMk cId="3322828354" sldId="284"/>
            <ac:picMk id="3" creationId="{4650EA1F-DA2F-438B-A098-13466F70CF14}"/>
          </ac:picMkLst>
        </pc:picChg>
      </pc:sldChg>
      <pc:sldChg chg="addSp delSp add">
        <pc:chgData name="Katie Lipe" userId="7a433571-7ad9-45f7-a6d8-96df81619765" providerId="ADAL" clId="{3F12AB85-22CE-4922-9148-312294CA756D}" dt="2023-09-05T12:53:46.146" v="89"/>
        <pc:sldMkLst>
          <pc:docMk/>
          <pc:sldMk cId="368625882" sldId="285"/>
        </pc:sldMkLst>
        <pc:picChg chg="del">
          <ac:chgData name="Katie Lipe" userId="7a433571-7ad9-45f7-a6d8-96df81619765" providerId="ADAL" clId="{3F12AB85-22CE-4922-9148-312294CA756D}" dt="2023-09-05T12:53:45.883" v="88" actId="478"/>
          <ac:picMkLst>
            <pc:docMk/>
            <pc:sldMk cId="368625882" sldId="285"/>
            <ac:picMk id="2" creationId="{482F10EC-5F1A-452C-8BD3-589E04AA85F6}"/>
          </ac:picMkLst>
        </pc:picChg>
        <pc:picChg chg="add">
          <ac:chgData name="Katie Lipe" userId="7a433571-7ad9-45f7-a6d8-96df81619765" providerId="ADAL" clId="{3F12AB85-22CE-4922-9148-312294CA756D}" dt="2023-09-05T12:53:46.146" v="89"/>
          <ac:picMkLst>
            <pc:docMk/>
            <pc:sldMk cId="368625882" sldId="285"/>
            <ac:picMk id="3" creationId="{0902DB68-9C25-4E08-BACE-AEFBB5FBB4C9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4:42.864" v="103" actId="1076"/>
        <pc:sldMkLst>
          <pc:docMk/>
          <pc:sldMk cId="2154944475" sldId="286"/>
        </pc:sldMkLst>
        <pc:spChg chg="del">
          <ac:chgData name="Katie Lipe" userId="7a433571-7ad9-45f7-a6d8-96df81619765" providerId="ADAL" clId="{3F12AB85-22CE-4922-9148-312294CA756D}" dt="2023-09-05T12:54:38.225" v="100" actId="478"/>
          <ac:spMkLst>
            <pc:docMk/>
            <pc:sldMk cId="2154944475" sldId="286"/>
            <ac:spMk id="2" creationId="{C343500F-B597-43B2-BD35-07E0549765F0}"/>
          </ac:spMkLst>
        </pc:spChg>
        <pc:spChg chg="del">
          <ac:chgData name="Katie Lipe" userId="7a433571-7ad9-45f7-a6d8-96df81619765" providerId="ADAL" clId="{3F12AB85-22CE-4922-9148-312294CA756D}" dt="2023-09-05T12:54:36.124" v="99" actId="478"/>
          <ac:spMkLst>
            <pc:docMk/>
            <pc:sldMk cId="2154944475" sldId="286"/>
            <ac:spMk id="3" creationId="{BA2E35E9-C8AB-46BB-8E6E-254BD993D799}"/>
          </ac:spMkLst>
        </pc:spChg>
        <pc:picChg chg="add mod">
          <ac:chgData name="Katie Lipe" userId="7a433571-7ad9-45f7-a6d8-96df81619765" providerId="ADAL" clId="{3F12AB85-22CE-4922-9148-312294CA756D}" dt="2023-09-05T12:54:42.864" v="103" actId="1076"/>
          <ac:picMkLst>
            <pc:docMk/>
            <pc:sldMk cId="2154944475" sldId="286"/>
            <ac:picMk id="4" creationId="{99543BEA-4033-4802-8004-26D18C59B4E2}"/>
          </ac:picMkLst>
        </pc:picChg>
      </pc:sldChg>
      <pc:sldChg chg="addSp delSp add">
        <pc:chgData name="Katie Lipe" userId="7a433571-7ad9-45f7-a6d8-96df81619765" providerId="ADAL" clId="{3F12AB85-22CE-4922-9148-312294CA756D}" dt="2023-09-05T12:54:02.760" v="93"/>
        <pc:sldMkLst>
          <pc:docMk/>
          <pc:sldMk cId="395329647" sldId="287"/>
        </pc:sldMkLst>
        <pc:picChg chg="add">
          <ac:chgData name="Katie Lipe" userId="7a433571-7ad9-45f7-a6d8-96df81619765" providerId="ADAL" clId="{3F12AB85-22CE-4922-9148-312294CA756D}" dt="2023-09-05T12:54:02.760" v="93"/>
          <ac:picMkLst>
            <pc:docMk/>
            <pc:sldMk cId="395329647" sldId="287"/>
            <ac:picMk id="2" creationId="{F426C594-BD95-4D68-B67A-38235ACBFB71}"/>
          </ac:picMkLst>
        </pc:picChg>
        <pc:picChg chg="del">
          <ac:chgData name="Katie Lipe" userId="7a433571-7ad9-45f7-a6d8-96df81619765" providerId="ADAL" clId="{3F12AB85-22CE-4922-9148-312294CA756D}" dt="2023-09-05T12:54:02.508" v="92" actId="478"/>
          <ac:picMkLst>
            <pc:docMk/>
            <pc:sldMk cId="395329647" sldId="287"/>
            <ac:picMk id="3" creationId="{0902DB68-9C25-4E08-BACE-AEFBB5FBB4C9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4:25.704" v="98" actId="1076"/>
        <pc:sldMkLst>
          <pc:docMk/>
          <pc:sldMk cId="4233120100" sldId="288"/>
        </pc:sldMkLst>
        <pc:picChg chg="del">
          <ac:chgData name="Katie Lipe" userId="7a433571-7ad9-45f7-a6d8-96df81619765" providerId="ADAL" clId="{3F12AB85-22CE-4922-9148-312294CA756D}" dt="2023-09-05T12:54:19.434" v="95" actId="478"/>
          <ac:picMkLst>
            <pc:docMk/>
            <pc:sldMk cId="4233120100" sldId="288"/>
            <ac:picMk id="2" creationId="{F426C594-BD95-4D68-B67A-38235ACBFB71}"/>
          </ac:picMkLst>
        </pc:picChg>
        <pc:picChg chg="add mod">
          <ac:chgData name="Katie Lipe" userId="7a433571-7ad9-45f7-a6d8-96df81619765" providerId="ADAL" clId="{3F12AB85-22CE-4922-9148-312294CA756D}" dt="2023-09-05T12:54:25.704" v="98" actId="1076"/>
          <ac:picMkLst>
            <pc:docMk/>
            <pc:sldMk cId="4233120100" sldId="288"/>
            <ac:picMk id="3" creationId="{22364CDB-17C7-4CE3-BAF5-3D4D274876B1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5:00.904" v="110" actId="1076"/>
        <pc:sldMkLst>
          <pc:docMk/>
          <pc:sldMk cId="1637102164" sldId="289"/>
        </pc:sldMkLst>
        <pc:picChg chg="add mod">
          <ac:chgData name="Katie Lipe" userId="7a433571-7ad9-45f7-a6d8-96df81619765" providerId="ADAL" clId="{3F12AB85-22CE-4922-9148-312294CA756D}" dt="2023-09-05T12:55:00.904" v="110" actId="1076"/>
          <ac:picMkLst>
            <pc:docMk/>
            <pc:sldMk cId="1637102164" sldId="289"/>
            <ac:picMk id="2" creationId="{638978E9-E6EC-4A8F-9816-ECC0F6F41732}"/>
          </ac:picMkLst>
        </pc:picChg>
        <pc:picChg chg="del">
          <ac:chgData name="Katie Lipe" userId="7a433571-7ad9-45f7-a6d8-96df81619765" providerId="ADAL" clId="{3F12AB85-22CE-4922-9148-312294CA756D}" dt="2023-09-05T12:54:54.283" v="105" actId="478"/>
          <ac:picMkLst>
            <pc:docMk/>
            <pc:sldMk cId="1637102164" sldId="289"/>
            <ac:picMk id="4" creationId="{99543BEA-4033-4802-8004-26D18C59B4E2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5:19.150" v="115" actId="1076"/>
        <pc:sldMkLst>
          <pc:docMk/>
          <pc:sldMk cId="3166207919" sldId="290"/>
        </pc:sldMkLst>
        <pc:picChg chg="del">
          <ac:chgData name="Katie Lipe" userId="7a433571-7ad9-45f7-a6d8-96df81619765" providerId="ADAL" clId="{3F12AB85-22CE-4922-9148-312294CA756D}" dt="2023-09-05T12:55:13.322" v="112" actId="478"/>
          <ac:picMkLst>
            <pc:docMk/>
            <pc:sldMk cId="3166207919" sldId="290"/>
            <ac:picMk id="2" creationId="{638978E9-E6EC-4A8F-9816-ECC0F6F41732}"/>
          </ac:picMkLst>
        </pc:picChg>
        <pc:picChg chg="add mod">
          <ac:chgData name="Katie Lipe" userId="7a433571-7ad9-45f7-a6d8-96df81619765" providerId="ADAL" clId="{3F12AB85-22CE-4922-9148-312294CA756D}" dt="2023-09-05T12:55:19.150" v="115" actId="1076"/>
          <ac:picMkLst>
            <pc:docMk/>
            <pc:sldMk cId="3166207919" sldId="290"/>
            <ac:picMk id="3" creationId="{948B9A82-CE5E-4EE0-A771-AFEA6564AECE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5:34.986" v="120" actId="1076"/>
        <pc:sldMkLst>
          <pc:docMk/>
          <pc:sldMk cId="3867600981" sldId="291"/>
        </pc:sldMkLst>
        <pc:picChg chg="add mod">
          <ac:chgData name="Katie Lipe" userId="7a433571-7ad9-45f7-a6d8-96df81619765" providerId="ADAL" clId="{3F12AB85-22CE-4922-9148-312294CA756D}" dt="2023-09-05T12:55:34.986" v="120" actId="1076"/>
          <ac:picMkLst>
            <pc:docMk/>
            <pc:sldMk cId="3867600981" sldId="291"/>
            <ac:picMk id="2" creationId="{CEBECBA9-EB69-4275-A28C-89C93C85CBF7}"/>
          </ac:picMkLst>
        </pc:picChg>
        <pc:picChg chg="del">
          <ac:chgData name="Katie Lipe" userId="7a433571-7ad9-45f7-a6d8-96df81619765" providerId="ADAL" clId="{3F12AB85-22CE-4922-9148-312294CA756D}" dt="2023-09-05T12:55:31.238" v="117" actId="478"/>
          <ac:picMkLst>
            <pc:docMk/>
            <pc:sldMk cId="3867600981" sldId="291"/>
            <ac:picMk id="3" creationId="{948B9A82-CE5E-4EE0-A771-AFEA6564AECE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5:51.490" v="125" actId="1076"/>
        <pc:sldMkLst>
          <pc:docMk/>
          <pc:sldMk cId="3964654716" sldId="292"/>
        </pc:sldMkLst>
        <pc:picChg chg="del">
          <ac:chgData name="Katie Lipe" userId="7a433571-7ad9-45f7-a6d8-96df81619765" providerId="ADAL" clId="{3F12AB85-22CE-4922-9148-312294CA756D}" dt="2023-09-05T12:55:46.563" v="122" actId="478"/>
          <ac:picMkLst>
            <pc:docMk/>
            <pc:sldMk cId="3964654716" sldId="292"/>
            <ac:picMk id="2" creationId="{CEBECBA9-EB69-4275-A28C-89C93C85CBF7}"/>
          </ac:picMkLst>
        </pc:picChg>
        <pc:picChg chg="add mod">
          <ac:chgData name="Katie Lipe" userId="7a433571-7ad9-45f7-a6d8-96df81619765" providerId="ADAL" clId="{3F12AB85-22CE-4922-9148-312294CA756D}" dt="2023-09-05T12:55:51.490" v="125" actId="1076"/>
          <ac:picMkLst>
            <pc:docMk/>
            <pc:sldMk cId="3964654716" sldId="292"/>
            <ac:picMk id="3" creationId="{552542B2-9228-484A-A5E2-685850DF2345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6:06.546" v="130" actId="1076"/>
        <pc:sldMkLst>
          <pc:docMk/>
          <pc:sldMk cId="4097789728" sldId="293"/>
        </pc:sldMkLst>
        <pc:picChg chg="add mod">
          <ac:chgData name="Katie Lipe" userId="7a433571-7ad9-45f7-a6d8-96df81619765" providerId="ADAL" clId="{3F12AB85-22CE-4922-9148-312294CA756D}" dt="2023-09-05T12:56:06.546" v="130" actId="1076"/>
          <ac:picMkLst>
            <pc:docMk/>
            <pc:sldMk cId="4097789728" sldId="293"/>
            <ac:picMk id="2" creationId="{A6C038A9-29FE-4F30-A367-52277C1DE783}"/>
          </ac:picMkLst>
        </pc:picChg>
        <pc:picChg chg="del">
          <ac:chgData name="Katie Lipe" userId="7a433571-7ad9-45f7-a6d8-96df81619765" providerId="ADAL" clId="{3F12AB85-22CE-4922-9148-312294CA756D}" dt="2023-09-05T12:56:02.165" v="127" actId="478"/>
          <ac:picMkLst>
            <pc:docMk/>
            <pc:sldMk cId="4097789728" sldId="293"/>
            <ac:picMk id="3" creationId="{552542B2-9228-484A-A5E2-685850DF2345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7:06.978" v="146" actId="1076"/>
        <pc:sldMkLst>
          <pc:docMk/>
          <pc:sldMk cId="2229987952" sldId="294"/>
        </pc:sldMkLst>
        <pc:spChg chg="del">
          <ac:chgData name="Katie Lipe" userId="7a433571-7ad9-45f7-a6d8-96df81619765" providerId="ADAL" clId="{3F12AB85-22CE-4922-9148-312294CA756D}" dt="2023-09-05T12:56:31.566" v="133" actId="478"/>
          <ac:spMkLst>
            <pc:docMk/>
            <pc:sldMk cId="2229987952" sldId="294"/>
            <ac:spMk id="2" creationId="{40C61726-0A7D-4602-B95B-E6D28F855FAB}"/>
          </ac:spMkLst>
        </pc:spChg>
        <pc:spChg chg="del">
          <ac:chgData name="Katie Lipe" userId="7a433571-7ad9-45f7-a6d8-96df81619765" providerId="ADAL" clId="{3F12AB85-22CE-4922-9148-312294CA756D}" dt="2023-09-05T12:56:27.301" v="132" actId="478"/>
          <ac:spMkLst>
            <pc:docMk/>
            <pc:sldMk cId="2229987952" sldId="294"/>
            <ac:spMk id="3" creationId="{9809028F-DDD7-4392-B9FB-19A112E159A4}"/>
          </ac:spMkLst>
        </pc:spChg>
        <pc:picChg chg="add mod">
          <ac:chgData name="Katie Lipe" userId="7a433571-7ad9-45f7-a6d8-96df81619765" providerId="ADAL" clId="{3F12AB85-22CE-4922-9148-312294CA756D}" dt="2023-09-05T12:57:03.272" v="145" actId="1076"/>
          <ac:picMkLst>
            <pc:docMk/>
            <pc:sldMk cId="2229987952" sldId="294"/>
            <ac:picMk id="4" creationId="{6E413A2E-E2D5-4899-A75B-3DC7D8AE0551}"/>
          </ac:picMkLst>
        </pc:picChg>
        <pc:picChg chg="add mod">
          <ac:chgData name="Katie Lipe" userId="7a433571-7ad9-45f7-a6d8-96df81619765" providerId="ADAL" clId="{3F12AB85-22CE-4922-9148-312294CA756D}" dt="2023-09-05T12:57:06.978" v="146" actId="1076"/>
          <ac:picMkLst>
            <pc:docMk/>
            <pc:sldMk cId="2229987952" sldId="294"/>
            <ac:picMk id="5" creationId="{04C31D13-A50C-40D5-B1EC-F74BD81A0C42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7:26.656" v="152" actId="1076"/>
        <pc:sldMkLst>
          <pc:docMk/>
          <pc:sldMk cId="1420955279" sldId="295"/>
        </pc:sldMkLst>
        <pc:picChg chg="add mod">
          <ac:chgData name="Katie Lipe" userId="7a433571-7ad9-45f7-a6d8-96df81619765" providerId="ADAL" clId="{3F12AB85-22CE-4922-9148-312294CA756D}" dt="2023-09-05T12:57:26.656" v="152" actId="1076"/>
          <ac:picMkLst>
            <pc:docMk/>
            <pc:sldMk cId="1420955279" sldId="295"/>
            <ac:picMk id="2" creationId="{7601F0B3-3044-4250-BCB0-141FFC131552}"/>
          </ac:picMkLst>
        </pc:picChg>
        <pc:picChg chg="del">
          <ac:chgData name="Katie Lipe" userId="7a433571-7ad9-45f7-a6d8-96df81619765" providerId="ADAL" clId="{3F12AB85-22CE-4922-9148-312294CA756D}" dt="2023-09-05T12:57:21.038" v="149" actId="478"/>
          <ac:picMkLst>
            <pc:docMk/>
            <pc:sldMk cId="1420955279" sldId="295"/>
            <ac:picMk id="4" creationId="{6E413A2E-E2D5-4899-A75B-3DC7D8AE0551}"/>
          </ac:picMkLst>
        </pc:picChg>
        <pc:picChg chg="del">
          <ac:chgData name="Katie Lipe" userId="7a433571-7ad9-45f7-a6d8-96df81619765" providerId="ADAL" clId="{3F12AB85-22CE-4922-9148-312294CA756D}" dt="2023-09-05T12:57:20.617" v="148" actId="478"/>
          <ac:picMkLst>
            <pc:docMk/>
            <pc:sldMk cId="1420955279" sldId="295"/>
            <ac:picMk id="5" creationId="{04C31D13-A50C-40D5-B1EC-F74BD81A0C42}"/>
          </ac:picMkLst>
        </pc:picChg>
      </pc:sldChg>
      <pc:sldChg chg="addSp delSp add">
        <pc:chgData name="Katie Lipe" userId="7a433571-7ad9-45f7-a6d8-96df81619765" providerId="ADAL" clId="{3F12AB85-22CE-4922-9148-312294CA756D}" dt="2023-09-05T12:57:38.454" v="155"/>
        <pc:sldMkLst>
          <pc:docMk/>
          <pc:sldMk cId="62818518" sldId="296"/>
        </pc:sldMkLst>
        <pc:picChg chg="del">
          <ac:chgData name="Katie Lipe" userId="7a433571-7ad9-45f7-a6d8-96df81619765" providerId="ADAL" clId="{3F12AB85-22CE-4922-9148-312294CA756D}" dt="2023-09-05T12:57:38.197" v="154" actId="478"/>
          <ac:picMkLst>
            <pc:docMk/>
            <pc:sldMk cId="62818518" sldId="296"/>
            <ac:picMk id="2" creationId="{7601F0B3-3044-4250-BCB0-141FFC131552}"/>
          </ac:picMkLst>
        </pc:picChg>
        <pc:picChg chg="add">
          <ac:chgData name="Katie Lipe" userId="7a433571-7ad9-45f7-a6d8-96df81619765" providerId="ADAL" clId="{3F12AB85-22CE-4922-9148-312294CA756D}" dt="2023-09-05T12:57:38.454" v="155"/>
          <ac:picMkLst>
            <pc:docMk/>
            <pc:sldMk cId="62818518" sldId="296"/>
            <ac:picMk id="3" creationId="{3E0D456E-2FFA-44D5-8E98-727CBF63FC37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7:58.203" v="160" actId="1076"/>
        <pc:sldMkLst>
          <pc:docMk/>
          <pc:sldMk cId="2458357712" sldId="297"/>
        </pc:sldMkLst>
        <pc:picChg chg="add mod">
          <ac:chgData name="Katie Lipe" userId="7a433571-7ad9-45f7-a6d8-96df81619765" providerId="ADAL" clId="{3F12AB85-22CE-4922-9148-312294CA756D}" dt="2023-09-05T12:57:58.203" v="160" actId="1076"/>
          <ac:picMkLst>
            <pc:docMk/>
            <pc:sldMk cId="2458357712" sldId="297"/>
            <ac:picMk id="2" creationId="{BED8B915-419D-4E6C-8883-D91816051C5E}"/>
          </ac:picMkLst>
        </pc:picChg>
        <pc:picChg chg="del">
          <ac:chgData name="Katie Lipe" userId="7a433571-7ad9-45f7-a6d8-96df81619765" providerId="ADAL" clId="{3F12AB85-22CE-4922-9148-312294CA756D}" dt="2023-09-05T12:57:54.195" v="157" actId="478"/>
          <ac:picMkLst>
            <pc:docMk/>
            <pc:sldMk cId="2458357712" sldId="297"/>
            <ac:picMk id="3" creationId="{3E0D456E-2FFA-44D5-8E98-727CBF63FC37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8:14.520" v="165" actId="1076"/>
        <pc:sldMkLst>
          <pc:docMk/>
          <pc:sldMk cId="1719169917" sldId="298"/>
        </pc:sldMkLst>
        <pc:picChg chg="del">
          <ac:chgData name="Katie Lipe" userId="7a433571-7ad9-45f7-a6d8-96df81619765" providerId="ADAL" clId="{3F12AB85-22CE-4922-9148-312294CA756D}" dt="2023-09-05T12:58:10.409" v="162" actId="478"/>
          <ac:picMkLst>
            <pc:docMk/>
            <pc:sldMk cId="1719169917" sldId="298"/>
            <ac:picMk id="2" creationId="{BED8B915-419D-4E6C-8883-D91816051C5E}"/>
          </ac:picMkLst>
        </pc:picChg>
        <pc:picChg chg="add mod">
          <ac:chgData name="Katie Lipe" userId="7a433571-7ad9-45f7-a6d8-96df81619765" providerId="ADAL" clId="{3F12AB85-22CE-4922-9148-312294CA756D}" dt="2023-09-05T12:58:14.520" v="165" actId="1076"/>
          <ac:picMkLst>
            <pc:docMk/>
            <pc:sldMk cId="1719169917" sldId="298"/>
            <ac:picMk id="3" creationId="{95D9D1B1-B627-4295-A860-3872C1F37894}"/>
          </ac:picMkLst>
        </pc:picChg>
      </pc:sldChg>
      <pc:sldChg chg="addSp delSp modSp add">
        <pc:chgData name="Katie Lipe" userId="7a433571-7ad9-45f7-a6d8-96df81619765" providerId="ADAL" clId="{3F12AB85-22CE-4922-9148-312294CA756D}" dt="2023-09-05T12:58:33.711" v="170" actId="1076"/>
        <pc:sldMkLst>
          <pc:docMk/>
          <pc:sldMk cId="1363677972" sldId="299"/>
        </pc:sldMkLst>
        <pc:picChg chg="add mod">
          <ac:chgData name="Katie Lipe" userId="7a433571-7ad9-45f7-a6d8-96df81619765" providerId="ADAL" clId="{3F12AB85-22CE-4922-9148-312294CA756D}" dt="2023-09-05T12:58:33.711" v="170" actId="1076"/>
          <ac:picMkLst>
            <pc:docMk/>
            <pc:sldMk cId="1363677972" sldId="299"/>
            <ac:picMk id="2" creationId="{BF12B81D-10B7-4394-AA1A-F315929F8B7F}"/>
          </ac:picMkLst>
        </pc:picChg>
        <pc:picChg chg="del">
          <ac:chgData name="Katie Lipe" userId="7a433571-7ad9-45f7-a6d8-96df81619765" providerId="ADAL" clId="{3F12AB85-22CE-4922-9148-312294CA756D}" dt="2023-09-05T12:58:27.414" v="167" actId="478"/>
          <ac:picMkLst>
            <pc:docMk/>
            <pc:sldMk cId="1363677972" sldId="299"/>
            <ac:picMk id="3" creationId="{95D9D1B1-B627-4295-A860-3872C1F37894}"/>
          </ac:picMkLst>
        </pc:picChg>
      </pc:sldChg>
      <pc:sldChg chg="addSp delSp add">
        <pc:chgData name="Katie Lipe" userId="7a433571-7ad9-45f7-a6d8-96df81619765" providerId="ADAL" clId="{3F12AB85-22CE-4922-9148-312294CA756D}" dt="2023-09-05T12:58:45.282" v="173"/>
        <pc:sldMkLst>
          <pc:docMk/>
          <pc:sldMk cId="2242795190" sldId="300"/>
        </pc:sldMkLst>
        <pc:picChg chg="del">
          <ac:chgData name="Katie Lipe" userId="7a433571-7ad9-45f7-a6d8-96df81619765" providerId="ADAL" clId="{3F12AB85-22CE-4922-9148-312294CA756D}" dt="2023-09-05T12:58:45.012" v="172" actId="478"/>
          <ac:picMkLst>
            <pc:docMk/>
            <pc:sldMk cId="2242795190" sldId="300"/>
            <ac:picMk id="2" creationId="{BF12B81D-10B7-4394-AA1A-F315929F8B7F}"/>
          </ac:picMkLst>
        </pc:picChg>
        <pc:picChg chg="add">
          <ac:chgData name="Katie Lipe" userId="7a433571-7ad9-45f7-a6d8-96df81619765" providerId="ADAL" clId="{3F12AB85-22CE-4922-9148-312294CA756D}" dt="2023-09-05T12:58:45.282" v="173"/>
          <ac:picMkLst>
            <pc:docMk/>
            <pc:sldMk cId="2242795190" sldId="300"/>
            <ac:picMk id="3" creationId="{A7A46991-A9BF-401B-A04F-24DE61C72E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459C-331A-4890-A197-3D09F37E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3D187-B330-4EB2-826F-E25CAF0C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F6F20-14E4-463F-B20F-456A8396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B641-531E-4A2C-BC2E-F30E2E16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07A0-B908-4D0D-B467-2B58F720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F6CB-ABCF-45E5-8FB3-B708E873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12A76-94B3-4AA3-AD15-24CBC721B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1C01-6350-4EC9-8C46-7898963A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EACE-9451-48E0-8304-94695E49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F0DD-B901-486D-A651-64B51C4A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C23B8-9BD3-46C8-8394-C5F76BD79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7085F-098F-4BF3-95CB-ABE6CDF74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F3BB3-6692-4942-BE89-B1BCB9E7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2838-490C-479B-B600-25F34011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C51C-C4AD-48FB-B212-E6B75838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B35C-0FFF-463C-AD55-12C0E0D7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64D2-4802-42B9-8308-931BA57D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BCC8-AD84-4C64-B2C4-A1B9B118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9EC3B-9290-475C-BC72-BA09ACD8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AE0F-1336-4262-AE98-A1255C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1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0741-CDC3-4278-8921-D249D278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FB3DF-A470-499E-81B7-E196B4A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5E976-034F-4DD2-B9F8-F20FCE6C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2C2B1-CA4D-479F-90B6-7FA4F059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89018-C82C-468B-B73C-84DE292B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6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E2B0-3ED7-44A2-960F-AC4CF5CB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41C8-3DFF-4E3D-96C6-4E3118933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7A6A5-10FA-4713-BC75-C49219E3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B4691-571A-4831-8ECC-2B848A10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BC5A0-9D48-4AE4-B5F3-7800524F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9DAE0-D251-4B38-87E6-B8FB8075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6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A64D-62F5-43E3-B7F6-FF4F1ABE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B6DB9-859E-4D80-8773-ECB20F809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9646B-05DF-417F-A1C5-B85ACB769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9DC68-779C-4C2B-8D16-06F464E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7BB75-C18B-40E3-816D-160116DA8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E9CE3-81CB-4286-904E-A66F47D6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557CD-15DB-4531-8F65-C355DDE2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36A5C-B2D9-491D-AF17-1E3253A1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1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849B-9F1B-4CB6-9A99-546EA2A0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92CDE-2208-4BAD-920C-C640FB2D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72A23-244D-4C3A-B5D3-5ADD97A0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ACEA0-12DB-4E3F-884B-DF710AC8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C1F6D-2240-445F-ABCC-5DAE0491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3F426-BC76-4255-AB8B-21DC2FBA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DCD94-A502-45B6-A6F5-1D54EE4B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A5DC-1349-404C-A90F-A47BE47F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BD425-6D42-4054-903C-7779E556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DDDA3-048F-49FF-B940-057867780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51E35-37AE-4BCC-A3E3-4D08B9DE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F5C2-52C5-403B-8783-8347DA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A68C-E76C-47CE-B224-BACDAF8F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9EDD-110E-438E-B25E-4D63F377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D61AB-39E4-4695-8499-599B3C38B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FE638-F45D-44D2-9569-E15EC639E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E0BB4-5EC1-4783-92DD-6854A19D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CDB48-C48E-404C-BE64-16AABBBC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CB04D-07CD-4941-BE27-11CDBC43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6E0D4-6389-4EA6-9EB1-E9A92822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BB58A-779C-4FF0-A96F-DC0E6592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70AF-B51B-4A50-9AB8-3ABDC8D8F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C015-5543-4A75-B2F1-16F4FEEF81A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5C4AF-F0D8-45E4-ADC7-5EDCA165C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C6BE5-A32A-4541-B0FD-F0DF506A3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E0B8-04A0-4899-B531-BB76CD30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6EE8-9516-44EE-808D-D07320AAF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79" y="1375456"/>
            <a:ext cx="10948307" cy="2387600"/>
          </a:xfrm>
        </p:spPr>
        <p:txBody>
          <a:bodyPr>
            <a:normAutofit/>
          </a:bodyPr>
          <a:lstStyle/>
          <a:p>
            <a:r>
              <a:rPr lang="en-US" b="1" dirty="0"/>
              <a:t>Partnership for a Healthy Durham</a:t>
            </a:r>
            <a:br>
              <a:rPr lang="en-US" b="1" dirty="0"/>
            </a:br>
            <a:r>
              <a:rPr lang="en-US" sz="4000" b="1" dirty="0"/>
              <a:t>Communications and Directory Survey Results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9E9D8-F39B-4C6E-BC56-612CF3E3B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7596"/>
            <a:ext cx="9144000" cy="1655762"/>
          </a:xfrm>
        </p:spPr>
        <p:txBody>
          <a:bodyPr/>
          <a:lstStyle/>
          <a:p>
            <a:r>
              <a:rPr lang="en-US" b="1" dirty="0"/>
              <a:t>July 2023 – August 2023</a:t>
            </a:r>
          </a:p>
        </p:txBody>
      </p:sp>
    </p:spTree>
    <p:extLst>
      <p:ext uri="{BB962C8B-B14F-4D97-AF65-F5344CB8AC3E}">
        <p14:creationId xmlns:p14="http://schemas.microsoft.com/office/powerpoint/2010/main" val="3487260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F10EC-5F1A-452C-8BD3-589E04AA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68" y="696590"/>
            <a:ext cx="8274664" cy="54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2DB68-9C25-4E08-BACE-AEFBB5FB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6" y="1014075"/>
            <a:ext cx="7535327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6C594-BD95-4D68-B67A-38235ACBF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79" y="613969"/>
            <a:ext cx="7468642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64CDB-17C7-4CE3-BAF5-3D4D2748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11" y="1454254"/>
            <a:ext cx="7457177" cy="39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2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543BEA-4033-4802-8004-26D18C59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96" y="1650907"/>
            <a:ext cx="7869008" cy="35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4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978E9-E6EC-4A8F-9816-ECC0F6F4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08" y="1511799"/>
            <a:ext cx="8739183" cy="38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B9A82-CE5E-4EE0-A771-AFEA6564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58" y="1428575"/>
            <a:ext cx="9115083" cy="40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0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ECBA9-EB69-4275-A28C-89C93C85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609" y="1722376"/>
            <a:ext cx="6072781" cy="341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0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2542B2-9228-484A-A5E2-685850DF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51" y="1561973"/>
            <a:ext cx="6468697" cy="37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5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038A9-29FE-4F30-A367-52277C1D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90" y="1142062"/>
            <a:ext cx="7186019" cy="45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DD98-94F4-402D-9ADA-4F5EA882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Survey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4A-0F0D-45B2-8206-C6F190A3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Shared via Partnership newsletter in July and August</a:t>
            </a:r>
          </a:p>
          <a:p>
            <a:r>
              <a:rPr lang="en-US" sz="4000" dirty="0"/>
              <a:t>Shared with individual committees and steering committee</a:t>
            </a:r>
          </a:p>
          <a:p>
            <a:r>
              <a:rPr lang="en-US" sz="4000" dirty="0"/>
              <a:t>Survey participants: 24 (down from 50 last year)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849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413A2E-E2D5-4899-A75B-3DC7D8AE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48" y="276837"/>
            <a:ext cx="5037303" cy="391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31D13-A50C-40D5-B1EC-F74BD81A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69" y="4189094"/>
            <a:ext cx="5317660" cy="24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01F0B3-3044-4250-BCB0-141FFC13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94" y="1680245"/>
            <a:ext cx="7262411" cy="34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D456E-2FFA-44D5-8E98-727CBF63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16" y="1080760"/>
            <a:ext cx="6211167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D8B915-419D-4E6C-8883-D9181605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60" y="960575"/>
            <a:ext cx="8033879" cy="49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5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9D1B1-B627-4295-A860-3872C1F37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498" y="1371621"/>
            <a:ext cx="8959003" cy="41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2B81D-10B7-4394-AA1A-F315929F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23" y="1239789"/>
            <a:ext cx="8539553" cy="43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77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46991-A9BF-401B-A04F-24DE61C7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89" y="1133154"/>
            <a:ext cx="7497221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010D0-2472-46D3-AA73-561F04EB193B}"/>
              </a:ext>
            </a:extLst>
          </p:cNvPr>
          <p:cNvSpPr txBox="1"/>
          <p:nvPr/>
        </p:nvSpPr>
        <p:spPr>
          <a:xfrm>
            <a:off x="1862818" y="2274838"/>
            <a:ext cx="8466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/>
              <a:t>Feedback and Observations?</a:t>
            </a:r>
          </a:p>
        </p:txBody>
      </p:sp>
    </p:spTree>
    <p:extLst>
      <p:ext uri="{BB962C8B-B14F-4D97-AF65-F5344CB8AC3E}">
        <p14:creationId xmlns:p14="http://schemas.microsoft.com/office/powerpoint/2010/main" val="130125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ACC8F-D811-42DE-A2A3-F9B521CE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238" y="947360"/>
            <a:ext cx="7151524" cy="49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7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12BB3E-89D4-4D50-BFE6-4EC23A26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24" y="660954"/>
            <a:ext cx="7865151" cy="55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60138-510B-43E5-81A2-C61AFE13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51" y="611499"/>
            <a:ext cx="7498097" cy="56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6FABC-819D-4670-80D8-36F61D6DB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15" y="646311"/>
            <a:ext cx="7460770" cy="54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3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296718-87E2-43BF-8A00-91783E2F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79" y="1091910"/>
            <a:ext cx="7825841" cy="45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1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14CF1-3478-43C9-830D-85DC9647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15" y="1205632"/>
            <a:ext cx="8340570" cy="44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0EA1F-DA2F-438B-A098-13466F70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61" y="0"/>
            <a:ext cx="7444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03db58-e196-4683-ae03-268e297967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A8B609CCD914CA4801610781F536A" ma:contentTypeVersion="16" ma:contentTypeDescription="Create a new document." ma:contentTypeScope="" ma:versionID="cd53aa9e4a99063cc288e66c51ff66ef">
  <xsd:schema xmlns:xsd="http://www.w3.org/2001/XMLSchema" xmlns:xs="http://www.w3.org/2001/XMLSchema" xmlns:p="http://schemas.microsoft.com/office/2006/metadata/properties" xmlns:ns3="0f0c413d-cbd5-4e6a-85ce-337047abbf1f" xmlns:ns4="2603db58-e196-4683-ae03-268e29796761" targetNamespace="http://schemas.microsoft.com/office/2006/metadata/properties" ma:root="true" ma:fieldsID="251cfe5a6c7bb2523fb24b988795b070" ns3:_="" ns4:_="">
    <xsd:import namespace="0f0c413d-cbd5-4e6a-85ce-337047abbf1f"/>
    <xsd:import namespace="2603db58-e196-4683-ae03-268e297967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c413d-cbd5-4e6a-85ce-337047abbf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3db58-e196-4683-ae03-268e29796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7570F3-35C6-4B6F-9DA9-6D8C0CB90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B51F9C-9D19-4C74-9CB3-7CEE6700CCDD}">
  <ds:schemaRefs>
    <ds:schemaRef ds:uri="http://purl.org/dc/elements/1.1/"/>
    <ds:schemaRef ds:uri="http://schemas.microsoft.com/office/2006/metadata/properties"/>
    <ds:schemaRef ds:uri="0f0c413d-cbd5-4e6a-85ce-337047abbf1f"/>
    <ds:schemaRef ds:uri="http://purl.org/dc/terms/"/>
    <ds:schemaRef ds:uri="http://schemas.openxmlformats.org/package/2006/metadata/core-properties"/>
    <ds:schemaRef ds:uri="2603db58-e196-4683-ae03-268e2979676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7236E6-E1D1-4F34-924C-48F469AD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c413d-cbd5-4e6a-85ce-337047abbf1f"/>
    <ds:schemaRef ds:uri="2603db58-e196-4683-ae03-268e297967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</Words>
  <Application>Microsoft Office PowerPoint</Application>
  <PresentationFormat>Widescreen</PresentationFormat>
  <Paragraphs>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Partnership for a Healthy Durham Communications and Directory Survey Results</vt:lpstr>
      <vt:lpstr>Survey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for a Healthy Durham Communications and Directory Survey Results</dc:title>
  <dc:creator>Katie Lipe</dc:creator>
  <cp:lastModifiedBy>Katie Lipe</cp:lastModifiedBy>
  <cp:revision>5</cp:revision>
  <dcterms:created xsi:type="dcterms:W3CDTF">2022-09-05T21:23:56Z</dcterms:created>
  <dcterms:modified xsi:type="dcterms:W3CDTF">2023-09-05T12:58:52Z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0x010100AB8A8B609CCD914CA4801610781F536A</vt:lpwstr>
  </property>
</Properties>
</file>